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theme/theme4.xml" ContentType="application/vnd.openxmlformats-officedocument.theme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5.xml" ContentType="application/vnd.openxmlformats-officedocument.theme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6.xml" ContentType="application/vnd.openxmlformats-officedocument.theme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7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4" r:id="rId1"/>
    <p:sldMasterId id="2147483746" r:id="rId2"/>
    <p:sldMasterId id="2147483789" r:id="rId3"/>
    <p:sldMasterId id="2147484200" r:id="rId4"/>
    <p:sldMasterId id="2147484220" r:id="rId5"/>
    <p:sldMasterId id="2147484240" r:id="rId6"/>
    <p:sldMasterId id="2147484264" r:id="rId7"/>
    <p:sldMasterId id="2147484285" r:id="rId8"/>
  </p:sldMasterIdLst>
  <p:notesMasterIdLst>
    <p:notesMasterId r:id="rId25"/>
  </p:notesMasterIdLst>
  <p:handoutMasterIdLst>
    <p:handoutMasterId r:id="rId26"/>
  </p:handoutMasterIdLst>
  <p:sldIdLst>
    <p:sldId id="372" r:id="rId9"/>
    <p:sldId id="363" r:id="rId10"/>
    <p:sldId id="389" r:id="rId11"/>
    <p:sldId id="265" r:id="rId12"/>
    <p:sldId id="364" r:id="rId13"/>
    <p:sldId id="387" r:id="rId14"/>
    <p:sldId id="390" r:id="rId15"/>
    <p:sldId id="386" r:id="rId16"/>
    <p:sldId id="384" r:id="rId17"/>
    <p:sldId id="385" r:id="rId18"/>
    <p:sldId id="379" r:id="rId19"/>
    <p:sldId id="391" r:id="rId20"/>
    <p:sldId id="381" r:id="rId21"/>
    <p:sldId id="383" r:id="rId22"/>
    <p:sldId id="378" r:id="rId23"/>
    <p:sldId id="392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3753"/>
    <a:srgbClr val="1A365D"/>
    <a:srgbClr val="003B49"/>
    <a:srgbClr val="D4263E"/>
    <a:srgbClr val="1A3F82"/>
    <a:srgbClr val="007A79"/>
    <a:srgbClr val="D0D3D4"/>
    <a:srgbClr val="FFFCEE"/>
    <a:srgbClr val="F2692B"/>
    <a:srgbClr val="002F3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516" autoAdjust="0"/>
    <p:restoredTop sz="86957"/>
  </p:normalViewPr>
  <p:slideViewPr>
    <p:cSldViewPr snapToGrid="0" showGuides="1">
      <p:cViewPr varScale="1">
        <p:scale>
          <a:sx n="96" d="100"/>
          <a:sy n="96" d="100"/>
        </p:scale>
        <p:origin x="2600" y="1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99" d="100"/>
          <a:sy n="99" d="100"/>
        </p:scale>
        <p:origin x="4272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5.xml"/><Relationship Id="rId18" Type="http://schemas.openxmlformats.org/officeDocument/2006/relationships/slide" Target="slides/slide10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3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4.xml"/><Relationship Id="rId17" Type="http://schemas.openxmlformats.org/officeDocument/2006/relationships/slide" Target="slides/slide9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8.xml"/><Relationship Id="rId20" Type="http://schemas.openxmlformats.org/officeDocument/2006/relationships/slide" Target="slides/slide12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3.xml"/><Relationship Id="rId24" Type="http://schemas.openxmlformats.org/officeDocument/2006/relationships/slide" Target="slides/slide1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7.xml"/><Relationship Id="rId23" Type="http://schemas.openxmlformats.org/officeDocument/2006/relationships/slide" Target="slides/slide15.xml"/><Relationship Id="rId28" Type="http://schemas.openxmlformats.org/officeDocument/2006/relationships/viewProps" Target="viewProps.xml"/><Relationship Id="rId10" Type="http://schemas.openxmlformats.org/officeDocument/2006/relationships/slide" Target="slides/slide2.xml"/><Relationship Id="rId19" Type="http://schemas.openxmlformats.org/officeDocument/2006/relationships/slide" Target="slides/slide1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1.xml"/><Relationship Id="rId14" Type="http://schemas.openxmlformats.org/officeDocument/2006/relationships/slide" Target="slides/slide6.xml"/><Relationship Id="rId22" Type="http://schemas.openxmlformats.org/officeDocument/2006/relationships/slide" Target="slides/slide14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372D8D-FB06-49F8-80F3-966BA7A33CAB}" type="datetimeFigureOut">
              <a:rPr lang="en-GB" smtClean="0"/>
              <a:t>28/07/2026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465D6-E927-4CD6-BB6D-7C5E4BEAA1E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88008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192B64-956F-4AA1-9D00-91265D8096D4}" type="datetimeFigureOut">
              <a:rPr lang="en-GB" smtClean="0"/>
              <a:t>28/07/2026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CC1D15-B5DE-4BD5-A4FB-8CE7A139D48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4015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1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7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1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8.xml"/></Relationships>
</file>

<file path=ppt/slideLayouts/_rels/slideLayout1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oS Flint 1">
    <p:bg>
      <p:bgPr>
        <a:solidFill>
          <a:srgbClr val="003B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7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277" y="5366608"/>
            <a:ext cx="1072823" cy="942921"/>
          </a:xfrm>
          <a:prstGeom prst="rect">
            <a:avLst/>
          </a:prstGeom>
        </p:spPr>
      </p:pic>
      <p:sp>
        <p:nvSpPr>
          <p:cNvPr id="18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43000" y="3588832"/>
            <a:ext cx="6858000" cy="31511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000" spc="83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1142999" y="1009650"/>
            <a:ext cx="6858001" cy="24193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13511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oS Navy 2">
    <p:bg>
      <p:bgPr>
        <a:solidFill>
          <a:srgbClr val="D42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EE4DF4A-51BF-584C-BB62-D8293CD818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277" y="445155"/>
            <a:ext cx="1072823" cy="942921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40033D83-FD37-8144-AE84-F8DDA7543B2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5266"/>
            <a:ext cx="6858000" cy="315118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000" spc="83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B532FD95-903B-C046-A9B7-359EE07F7B7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2999" y="3071046"/>
            <a:ext cx="6858001" cy="23808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230269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 photos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15" y="5800676"/>
            <a:ext cx="797904" cy="70129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689A0E-533C-9C47-9CD8-AC4E03F41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63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2BC9C9-4741-0046-BB68-C2A9D54DF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94496" y="4210051"/>
            <a:ext cx="1660603" cy="25514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20434" y="4210051"/>
            <a:ext cx="2685162" cy="25514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4" y="1435100"/>
            <a:ext cx="4434665" cy="26797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24873579-44C4-8D4B-8A4C-A9E371875F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2543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46F2D1E-4212-084F-8A5E-57ECF0C34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83774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0435" y="1436276"/>
            <a:ext cx="443466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2" name="Pictur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559" y="5800676"/>
            <a:ext cx="797904" cy="70129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0734B01-7260-5A4D-8E9A-A3D89E4A3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4387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88898" y="1436276"/>
            <a:ext cx="4442638" cy="5324888"/>
          </a:xfrm>
          <a:prstGeom prst="rect">
            <a:avLst/>
          </a:prstGeom>
        </p:spPr>
        <p:txBody>
          <a:bodyPr tIns="3168000"/>
          <a:lstStyle>
            <a:lvl1pPr marL="0" indent="0" algn="ctr">
              <a:buNone/>
              <a:defRPr sz="1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796A6BD-64A5-9C49-80C3-0EEA55FDA5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0708214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99810" y="1437277"/>
            <a:ext cx="5959749" cy="29081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3747639"/>
            <a:ext cx="2923563" cy="30138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613A8D-B828-EF41-A8F4-4A908EAF6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125628" y="4435477"/>
            <a:ext cx="2933931" cy="2326057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3108750" y="4435477"/>
            <a:ext cx="2927979" cy="2326057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6204" y="4130636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75694" y="1765300"/>
            <a:ext cx="5444456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17" y="1436201"/>
            <a:ext cx="2911644" cy="2221461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F44E664-3719-094D-9BB3-A36537B009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40626764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 2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3747639"/>
            <a:ext cx="2923563" cy="30138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99810" y="1436200"/>
            <a:ext cx="2936919" cy="291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24078" y="1435124"/>
            <a:ext cx="2923563" cy="291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896F8A-5C4C-0F42-865E-7876D9668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3099810" y="4434401"/>
            <a:ext cx="5947831" cy="2327133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6204" y="4130636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417252" y="1765299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75695" y="1765300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17" y="1436201"/>
            <a:ext cx="2911644" cy="2221461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EF2316E-6486-D348-AC07-4247985732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0229233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 3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6" y="1437278"/>
            <a:ext cx="2934260" cy="2615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12053" y="1437278"/>
            <a:ext cx="2925904" cy="2615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0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26854" y="4130635"/>
            <a:ext cx="2932705" cy="26308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407534" y="4486275"/>
            <a:ext cx="2386012" cy="195582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3112052" y="4130635"/>
            <a:ext cx="2925903" cy="2630898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88896" y="4122329"/>
            <a:ext cx="2928780" cy="2639205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6126854" y="1437276"/>
            <a:ext cx="2932705" cy="2615202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3339663" y="1765300"/>
            <a:ext cx="2356588" cy="19823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6606" y="1765300"/>
            <a:ext cx="2356588" cy="19823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9646F62-A844-3E4E-A07B-DBF427FF1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37E367A-9358-F24E-B8DF-FCDCC236AE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120812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ise montag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28602" y="4136006"/>
            <a:ext cx="2926501" cy="2625528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CECAA1C9-7158-A44D-99A3-C701456768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07944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3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108748" y="4138184"/>
            <a:ext cx="2930958" cy="2623349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828CEDCA-8B2F-2045-9055-8FBC95B085D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78994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22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8897" y="4138188"/>
            <a:ext cx="2930955" cy="2628878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49140B67-D7EA-8741-B5E4-8B6DD4AE5CF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7450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9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602" y="1437276"/>
            <a:ext cx="2926502" cy="2609833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6406698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7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108750" y="1437276"/>
            <a:ext cx="2930956" cy="2609833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3377748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8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896" y="1437277"/>
            <a:ext cx="2930957" cy="2609834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66204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AF8B313-9E77-1A4C-97B1-A0EDBF7E2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787A5E4E-F6BA-4848-A25E-CB51D6B00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668053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8142514" cy="3926506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4C6BA-26E5-334C-90B8-527133B7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95965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1155" y="1771651"/>
            <a:ext cx="4022102" cy="3729683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4C6BA-26E5-334C-90B8-527133B7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014982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d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97DA7-A5EE-5147-9AC5-FA1FDF2B4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1" name="Pictur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9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8336" y="1771651"/>
            <a:ext cx="8144921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6D2144-7DFC-0A47-9A23-84BEF612E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8023196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BA1D75-5A82-D945-8704-22385C2F1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1" name="Pictur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1155" y="1771651"/>
            <a:ext cx="4022102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8336" y="1771651"/>
            <a:ext cx="4022102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6681810-35D3-984C-A4C5-B75C999720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9084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oS Grap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8217463-7CBF-EE40-A785-CFDEC5BE1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277" y="445155"/>
            <a:ext cx="1072823" cy="942921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0ABBE74E-CE44-244B-AEBB-BA80796BD96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5266"/>
            <a:ext cx="6858000" cy="315118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000" spc="83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3B4EDD8-9E4C-5044-AFFD-02229CAE8D1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2999" y="3071046"/>
            <a:ext cx="6858001" cy="23808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2900670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EAE01D-7DC8-4141-B8CD-2B872C1C4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625579" y="1770824"/>
            <a:ext cx="3996928" cy="3745739"/>
          </a:xfrm>
          <a:prstGeom prst="rect">
            <a:avLst/>
          </a:prstGeom>
        </p:spPr>
        <p:txBody>
          <a:bodyPr tIns="2304000"/>
          <a:lstStyle>
            <a:lvl1pPr marL="0" indent="0" algn="ctr">
              <a:buNone/>
              <a:defRPr sz="1350" baseline="0">
                <a:solidFill>
                  <a:schemeClr val="bg2"/>
                </a:solidFill>
              </a:defRPr>
            </a:lvl1pPr>
            <a:lvl2pPr marL="342900" indent="0" algn="ctr">
              <a:buNone/>
              <a:defRPr>
                <a:solidFill>
                  <a:schemeClr val="bg2"/>
                </a:solidFill>
              </a:defRPr>
            </a:lvl2pPr>
            <a:lvl3pPr marL="685800" indent="0" algn="ctr">
              <a:buNone/>
              <a:defRPr>
                <a:solidFill>
                  <a:schemeClr val="bg2"/>
                </a:solidFill>
              </a:defRPr>
            </a:lvl3pPr>
            <a:lvl4pPr marL="1028700" indent="0" algn="ctr">
              <a:buNone/>
              <a:defRPr>
                <a:solidFill>
                  <a:schemeClr val="bg2"/>
                </a:solidFill>
              </a:defRPr>
            </a:lvl4pPr>
            <a:lvl5pPr marL="1371600" indent="0" algn="ctr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DDD6D62-86B4-094D-8571-B010BBAF72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2773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75">
          <p15:clr>
            <a:srgbClr val="FBAE40"/>
          </p15:clr>
        </p15:guide>
        <p15:guide id="2" pos="2914">
          <p15:clr>
            <a:srgbClr val="FBAE40"/>
          </p15:clr>
        </p15:guide>
        <p15:guide id="3" pos="5432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B759CF6-F968-FC44-A965-6194CB670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0" name="Pictur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636EB0-837C-8F4D-9B6A-027CF558DE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5016154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box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9FE2D0-A775-A042-8181-AE47DD79E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E7BA1B3-4F90-4D4F-84C1-E592AC9E8A7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1157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B637183-FFC1-954F-A4E4-5673A3D9DA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40236B7-FD2F-BB43-97EF-AE887B734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044739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F89D5AD-DD9F-4F4B-BCC5-0FBB14540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9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500743" y="1771650"/>
            <a:ext cx="8142514" cy="3740151"/>
          </a:xfrm>
          <a:prstGeom prst="rect">
            <a:avLst/>
          </a:prstGeom>
        </p:spPr>
        <p:txBody>
          <a:bodyPr wrap="square" numCol="3" spcCol="14400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3871D7-CE00-9449-98B1-2C9B31B382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3872607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A8C2B72-5248-5645-AD3D-3EC9BAAD6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D2A1CF2-DB37-D14F-87D1-56686BA5B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7584909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no titl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204080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photo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0AD8EB-E839-4547-9E89-5B943E05A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208" cy="5325258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7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17" y="5773180"/>
            <a:ext cx="845701" cy="743301"/>
          </a:xfrm>
          <a:prstGeom prst="rect">
            <a:avLst/>
          </a:prstGeom>
        </p:spPr>
      </p:pic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5" y="1436275"/>
            <a:ext cx="4434668" cy="532525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85399" y="5006909"/>
            <a:ext cx="3524250" cy="46170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spc="6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itle 2"/>
          <p:cNvSpPr>
            <a:spLocks noGrp="1"/>
          </p:cNvSpPr>
          <p:nvPr>
            <p:ph type="ctrTitle" hasCustomPrompt="1"/>
          </p:nvPr>
        </p:nvSpPr>
        <p:spPr>
          <a:xfrm>
            <a:off x="585399" y="2171700"/>
            <a:ext cx="3524250" cy="26184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Statement/</a:t>
            </a:r>
            <a:br>
              <a:rPr lang="en-US" dirty="0"/>
            </a:br>
            <a:r>
              <a:rPr lang="en-US" dirty="0"/>
              <a:t>quote</a:t>
            </a:r>
            <a:endParaRPr lang="en-GB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206D771-2F75-0F4A-9B86-6ECB2BD7561C}"/>
              </a:ext>
            </a:extLst>
          </p:cNvPr>
          <p:cNvSpPr txBox="1">
            <a:spLocks/>
          </p:cNvSpPr>
          <p:nvPr userDrawn="1"/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64664483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210" cy="5325258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3" name="Rectangle 22"/>
          <p:cNvSpPr/>
          <p:nvPr userDrawn="1"/>
        </p:nvSpPr>
        <p:spPr>
          <a:xfrm rot="5400000">
            <a:off x="1834283" y="4050165"/>
            <a:ext cx="5467877" cy="599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17" y="5773180"/>
            <a:ext cx="845701" cy="7433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E8E405-3AE2-8C49-9829-D2E35FC85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4620434" y="1436276"/>
            <a:ext cx="4434668" cy="5324888"/>
          </a:xfrm>
          <a:prstGeom prst="rect">
            <a:avLst/>
          </a:prstGeom>
        </p:spPr>
        <p:txBody>
          <a:bodyPr tIns="3168000"/>
          <a:lstStyle>
            <a:lvl1pPr marL="0" indent="0" algn="ctr">
              <a:buNone/>
              <a:defRPr sz="1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BFEA1E2-7FF4-694D-A02B-F2A67E8DC7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5399" y="5006909"/>
            <a:ext cx="3524250" cy="46170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spc="6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itle 2"/>
          <p:cNvSpPr>
            <a:spLocks noGrp="1"/>
          </p:cNvSpPr>
          <p:nvPr>
            <p:ph type="ctrTitle" hasCustomPrompt="1"/>
          </p:nvPr>
        </p:nvSpPr>
        <p:spPr>
          <a:xfrm>
            <a:off x="585399" y="2171700"/>
            <a:ext cx="3524250" cy="26184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Statement/</a:t>
            </a:r>
            <a:br>
              <a:rPr lang="en-US" dirty="0"/>
            </a:br>
            <a:r>
              <a:rPr lang="en-US" dirty="0"/>
              <a:t>quote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4A9C620-42F0-B041-A8EF-013D8BA73FAC}"/>
              </a:ext>
            </a:extLst>
          </p:cNvPr>
          <p:cNvSpPr txBox="1">
            <a:spLocks/>
          </p:cNvSpPr>
          <p:nvPr userDrawn="1"/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885001370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0435" y="1436275"/>
            <a:ext cx="4434668" cy="5325259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289" y="5773180"/>
            <a:ext cx="845701" cy="7433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0C04DF-EFB5-5849-B951-94A8A0DA9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0015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8898" y="1436275"/>
            <a:ext cx="4442208" cy="532525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4C202FB-2CAB-4D42-957B-F5A1C8FEC8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1680693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block 2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63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15" y="5800676"/>
            <a:ext cx="797904" cy="70129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D97EE1-E327-B042-8244-0E4E747C8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5" y="1436275"/>
            <a:ext cx="4434668" cy="532525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92543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5A895F7-50AF-524D-94D9-ADFF841C69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41328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oS Aquamari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86F6219-9663-D445-8012-419B4A3F7D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277" y="445155"/>
            <a:ext cx="1072823" cy="942921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6AD49FCF-C37C-FC49-B31C-0EAA6BDECD9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5266"/>
            <a:ext cx="6858000" cy="315118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000" spc="83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6891446D-B526-B846-A99D-5919A5E0E80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2999" y="3071046"/>
            <a:ext cx="6858001" cy="23808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2566583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 photos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15" y="5800676"/>
            <a:ext cx="797904" cy="70129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689A0E-533C-9C47-9CD8-AC4E03F41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63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2BC9C9-4741-0046-BB68-C2A9D54DF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94496" y="4210051"/>
            <a:ext cx="1660603" cy="25514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20434" y="4210051"/>
            <a:ext cx="2685162" cy="25514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4" y="1435100"/>
            <a:ext cx="4434665" cy="26797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24873579-44C4-8D4B-8A4C-A9E371875F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2543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46F2D1E-4212-084F-8A5E-57ECF0C34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41055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0435" y="1436276"/>
            <a:ext cx="443466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2" name="Pictur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559" y="5800676"/>
            <a:ext cx="797904" cy="70129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0734B01-7260-5A4D-8E9A-A3D89E4A3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4387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88898" y="1436276"/>
            <a:ext cx="4442638" cy="5324888"/>
          </a:xfrm>
          <a:prstGeom prst="rect">
            <a:avLst/>
          </a:prstGeom>
        </p:spPr>
        <p:txBody>
          <a:bodyPr tIns="3168000"/>
          <a:lstStyle>
            <a:lvl1pPr marL="0" indent="0" algn="ctr">
              <a:buNone/>
              <a:defRPr sz="1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796A6BD-64A5-9C49-80C3-0EEA55FDA5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4291418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99810" y="1437277"/>
            <a:ext cx="5959749" cy="29081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3747639"/>
            <a:ext cx="2923563" cy="30138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613A8D-B828-EF41-A8F4-4A908EAF6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125628" y="4435477"/>
            <a:ext cx="2933931" cy="2326057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3108750" y="4435477"/>
            <a:ext cx="2927979" cy="2326057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6204" y="4130636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75694" y="1765300"/>
            <a:ext cx="5444456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17" y="1436201"/>
            <a:ext cx="2911644" cy="2221461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F44E664-3719-094D-9BB3-A36537B009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1273041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 2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3747639"/>
            <a:ext cx="2923563" cy="30138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99810" y="1436200"/>
            <a:ext cx="2936919" cy="291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24078" y="1435124"/>
            <a:ext cx="2923563" cy="291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896F8A-5C4C-0F42-865E-7876D9668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3099810" y="4434401"/>
            <a:ext cx="5947831" cy="2327133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6204" y="4130636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417252" y="1765299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75695" y="1765300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17" y="1436201"/>
            <a:ext cx="2911644" cy="2221461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EF2316E-6486-D348-AC07-4247985732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654408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 3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6" y="1437278"/>
            <a:ext cx="2934260" cy="2615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12053" y="1437278"/>
            <a:ext cx="2925904" cy="2615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0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26854" y="4130635"/>
            <a:ext cx="2932705" cy="26308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407534" y="4486275"/>
            <a:ext cx="2386012" cy="195582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3112052" y="4130635"/>
            <a:ext cx="2925903" cy="2630898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88896" y="4122329"/>
            <a:ext cx="2928780" cy="2639205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6126854" y="1437276"/>
            <a:ext cx="2932705" cy="2615202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3339663" y="1765300"/>
            <a:ext cx="2356588" cy="19823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6606" y="1765300"/>
            <a:ext cx="2356588" cy="19823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9646F62-A844-3E4E-A07B-DBF427FF1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37E367A-9358-F24E-B8DF-FCDCC236AE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499863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ise montag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28602" y="4136006"/>
            <a:ext cx="2926501" cy="2625528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CECAA1C9-7158-A44D-99A3-C701456768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07944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3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108748" y="4138184"/>
            <a:ext cx="2930958" cy="2623349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828CEDCA-8B2F-2045-9055-8FBC95B085D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78994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22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8897" y="4138188"/>
            <a:ext cx="2930955" cy="2628878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49140B67-D7EA-8741-B5E4-8B6DD4AE5CF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7450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9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602" y="1437276"/>
            <a:ext cx="2926502" cy="2609833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6406698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7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108750" y="1437276"/>
            <a:ext cx="2930956" cy="2609833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3377748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8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896" y="1437277"/>
            <a:ext cx="2930957" cy="2609834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66204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AF8B313-9E77-1A4C-97B1-A0EDBF7E2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787A5E4E-F6BA-4848-A25E-CB51D6B00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78933651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8142514" cy="3926506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4C6BA-26E5-334C-90B8-527133B7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840477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1155" y="1771651"/>
            <a:ext cx="4022102" cy="3729683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4C6BA-26E5-334C-90B8-527133B7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06603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d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97DA7-A5EE-5147-9AC5-FA1FDF2B4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1" name="Pictur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9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8336" y="1771651"/>
            <a:ext cx="8144921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6D2144-7DFC-0A47-9A23-84BEF612E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7813303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BA1D75-5A82-D945-8704-22385C2F1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1" name="Pictur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1155" y="1771651"/>
            <a:ext cx="4022102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8336" y="1771651"/>
            <a:ext cx="4022102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6681810-35D3-984C-A4C5-B75C999720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4174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ext and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8142514" cy="3926506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4C6BA-26E5-334C-90B8-527133B7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28488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EAE01D-7DC8-4141-B8CD-2B872C1C4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625579" y="1770824"/>
            <a:ext cx="3996928" cy="3745739"/>
          </a:xfrm>
          <a:prstGeom prst="rect">
            <a:avLst/>
          </a:prstGeom>
        </p:spPr>
        <p:txBody>
          <a:bodyPr tIns="2304000"/>
          <a:lstStyle>
            <a:lvl1pPr marL="0" indent="0" algn="ctr">
              <a:buNone/>
              <a:defRPr sz="1350" baseline="0">
                <a:solidFill>
                  <a:schemeClr val="bg2"/>
                </a:solidFill>
              </a:defRPr>
            </a:lvl1pPr>
            <a:lvl2pPr marL="342900" indent="0" algn="ctr">
              <a:buNone/>
              <a:defRPr>
                <a:solidFill>
                  <a:schemeClr val="bg2"/>
                </a:solidFill>
              </a:defRPr>
            </a:lvl2pPr>
            <a:lvl3pPr marL="685800" indent="0" algn="ctr">
              <a:buNone/>
              <a:defRPr>
                <a:solidFill>
                  <a:schemeClr val="bg2"/>
                </a:solidFill>
              </a:defRPr>
            </a:lvl3pPr>
            <a:lvl4pPr marL="1028700" indent="0" algn="ctr">
              <a:buNone/>
              <a:defRPr>
                <a:solidFill>
                  <a:schemeClr val="bg2"/>
                </a:solidFill>
              </a:defRPr>
            </a:lvl4pPr>
            <a:lvl5pPr marL="1371600" indent="0" algn="ctr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DDD6D62-86B4-094D-8571-B010BBAF72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9536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75">
          <p15:clr>
            <a:srgbClr val="FBAE40"/>
          </p15:clr>
        </p15:guide>
        <p15:guide id="2" pos="2914">
          <p15:clr>
            <a:srgbClr val="FBAE40"/>
          </p15:clr>
        </p15:guide>
        <p15:guide id="3" pos="5432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B759CF6-F968-FC44-A965-6194CB670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0" name="Pictur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636EB0-837C-8F4D-9B6A-027CF558DE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153894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box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9FE2D0-A775-A042-8181-AE47DD79E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E7BA1B3-4F90-4D4F-84C1-E592AC9E8A7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1157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B637183-FFC1-954F-A4E4-5673A3D9DA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40236B7-FD2F-BB43-97EF-AE887B734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4286041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F89D5AD-DD9F-4F4B-BCC5-0FBB14540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9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500743" y="1771650"/>
            <a:ext cx="8142514" cy="3740151"/>
          </a:xfrm>
          <a:prstGeom prst="rect">
            <a:avLst/>
          </a:prstGeom>
        </p:spPr>
        <p:txBody>
          <a:bodyPr wrap="square" numCol="3" spcCol="14400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3871D7-CE00-9449-98B1-2C9B31B382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2427655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A8C2B72-5248-5645-AD3D-3EC9BAAD6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D2A1CF2-DB37-D14F-87D1-56686BA5B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4424515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no titl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0105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photo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0AD8EB-E839-4547-9E89-5B943E05A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208" cy="5325258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7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17" y="5773180"/>
            <a:ext cx="845701" cy="743301"/>
          </a:xfrm>
          <a:prstGeom prst="rect">
            <a:avLst/>
          </a:prstGeom>
        </p:spPr>
      </p:pic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5" y="1436275"/>
            <a:ext cx="4434668" cy="532525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85399" y="5006909"/>
            <a:ext cx="3524250" cy="46170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spc="6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itle 2"/>
          <p:cNvSpPr>
            <a:spLocks noGrp="1"/>
          </p:cNvSpPr>
          <p:nvPr>
            <p:ph type="ctrTitle" hasCustomPrompt="1"/>
          </p:nvPr>
        </p:nvSpPr>
        <p:spPr>
          <a:xfrm>
            <a:off x="585399" y="2171700"/>
            <a:ext cx="3524250" cy="26184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Statement/</a:t>
            </a:r>
            <a:br>
              <a:rPr lang="en-US" dirty="0"/>
            </a:br>
            <a:r>
              <a:rPr lang="en-US" dirty="0"/>
              <a:t>quote</a:t>
            </a:r>
            <a:endParaRPr lang="en-GB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206D771-2F75-0F4A-9B86-6ECB2BD7561C}"/>
              </a:ext>
            </a:extLst>
          </p:cNvPr>
          <p:cNvSpPr txBox="1">
            <a:spLocks/>
          </p:cNvSpPr>
          <p:nvPr userDrawn="1"/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948294440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210" cy="5325258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3" name="Rectangle 22"/>
          <p:cNvSpPr/>
          <p:nvPr userDrawn="1"/>
        </p:nvSpPr>
        <p:spPr>
          <a:xfrm rot="5400000">
            <a:off x="1834283" y="4050165"/>
            <a:ext cx="5467877" cy="599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17" y="5773180"/>
            <a:ext cx="845701" cy="7433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E8E405-3AE2-8C49-9829-D2E35FC85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4620434" y="1436276"/>
            <a:ext cx="4434668" cy="5324888"/>
          </a:xfrm>
          <a:prstGeom prst="rect">
            <a:avLst/>
          </a:prstGeom>
        </p:spPr>
        <p:txBody>
          <a:bodyPr tIns="3168000"/>
          <a:lstStyle>
            <a:lvl1pPr marL="0" indent="0" algn="ctr">
              <a:buNone/>
              <a:defRPr sz="1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BFEA1E2-7FF4-694D-A02B-F2A67E8DC7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5399" y="5006909"/>
            <a:ext cx="3524250" cy="46170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spc="6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itle 2"/>
          <p:cNvSpPr>
            <a:spLocks noGrp="1"/>
          </p:cNvSpPr>
          <p:nvPr>
            <p:ph type="ctrTitle" hasCustomPrompt="1"/>
          </p:nvPr>
        </p:nvSpPr>
        <p:spPr>
          <a:xfrm>
            <a:off x="585399" y="2171700"/>
            <a:ext cx="3524250" cy="26184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Statement/</a:t>
            </a:r>
            <a:br>
              <a:rPr lang="en-US" dirty="0"/>
            </a:br>
            <a:r>
              <a:rPr lang="en-US" dirty="0"/>
              <a:t>quote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4A9C620-42F0-B041-A8EF-013D8BA73FAC}"/>
              </a:ext>
            </a:extLst>
          </p:cNvPr>
          <p:cNvSpPr txBox="1">
            <a:spLocks/>
          </p:cNvSpPr>
          <p:nvPr userDrawn="1"/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779043149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0435" y="1436275"/>
            <a:ext cx="4434668" cy="5325259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289" y="5773180"/>
            <a:ext cx="845701" cy="7433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0C04DF-EFB5-5849-B951-94A8A0DA9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0015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8898" y="1436275"/>
            <a:ext cx="4442208" cy="532525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4C202FB-2CAB-4D42-957B-F5A1C8FEC8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3397840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block 2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63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15" y="5800676"/>
            <a:ext cx="797904" cy="70129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D97EE1-E327-B042-8244-0E4E747C8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5" y="1436275"/>
            <a:ext cx="4434668" cy="532525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92543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5A895F7-50AF-524D-94D9-ADFF841C69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70666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_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705EBC-BBAA-854C-B029-C11ACE0733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5370" y="2782288"/>
            <a:ext cx="6053259" cy="923330"/>
          </a:xfrm>
          <a:prstGeom prst="rect">
            <a:avLst/>
          </a:prstGeom>
          <a:solidFill>
            <a:srgbClr val="D0D3D4"/>
          </a:solidFill>
        </p:spPr>
        <p:txBody>
          <a:bodyPr wrap="square" anchor="t">
            <a:sp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34CD084-A00E-7B4A-B478-F34711998E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49283" y="2203846"/>
            <a:ext cx="1864806" cy="452432"/>
          </a:xfrm>
          <a:prstGeom prst="rect">
            <a:avLst/>
          </a:prstGeom>
          <a:solidFill>
            <a:srgbClr val="D0D3D4"/>
          </a:solidFill>
        </p:spPr>
        <p:txBody>
          <a:bodyPr wrap="none" anchor="b">
            <a:spAutoFit/>
          </a:bodyPr>
          <a:lstStyle>
            <a:lvl1pPr marL="0" indent="0" algn="ctr">
              <a:buNone/>
              <a:defRPr sz="2600" cap="all" spc="83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23390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 photos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15" y="5800676"/>
            <a:ext cx="797904" cy="70129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689A0E-533C-9C47-9CD8-AC4E03F41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63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2BC9C9-4741-0046-BB68-C2A9D54DF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94496" y="4210051"/>
            <a:ext cx="1660603" cy="25514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20434" y="4210051"/>
            <a:ext cx="2685162" cy="25514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4" y="1435100"/>
            <a:ext cx="4434665" cy="26797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24873579-44C4-8D4B-8A4C-A9E371875F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2543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46F2D1E-4212-084F-8A5E-57ECF0C34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278464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0435" y="1436276"/>
            <a:ext cx="443466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2" name="Pictur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559" y="5800676"/>
            <a:ext cx="797904" cy="70129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0734B01-7260-5A4D-8E9A-A3D89E4A3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4387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88898" y="1436276"/>
            <a:ext cx="4442638" cy="5324888"/>
          </a:xfrm>
          <a:prstGeom prst="rect">
            <a:avLst/>
          </a:prstGeom>
        </p:spPr>
        <p:txBody>
          <a:bodyPr tIns="3168000"/>
          <a:lstStyle>
            <a:lvl1pPr marL="0" indent="0" algn="ctr">
              <a:buNone/>
              <a:defRPr sz="1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796A6BD-64A5-9C49-80C3-0EEA55FDA5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6401071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99810" y="1437277"/>
            <a:ext cx="5959749" cy="29081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3747639"/>
            <a:ext cx="2923563" cy="30138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613A8D-B828-EF41-A8F4-4A908EAF6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125628" y="4435477"/>
            <a:ext cx="2933931" cy="2326057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3108750" y="4435477"/>
            <a:ext cx="2927979" cy="2326057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6204" y="4130636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75694" y="1765300"/>
            <a:ext cx="5444456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17" y="1436201"/>
            <a:ext cx="2911644" cy="2221461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F44E664-3719-094D-9BB3-A36537B009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226658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 2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3747639"/>
            <a:ext cx="2923563" cy="30138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99810" y="1436200"/>
            <a:ext cx="2936919" cy="291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24078" y="1435124"/>
            <a:ext cx="2923563" cy="291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896F8A-5C4C-0F42-865E-7876D9668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3099810" y="4434401"/>
            <a:ext cx="5947831" cy="2327133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6204" y="4130636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417252" y="1765299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75695" y="1765300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17" y="1436201"/>
            <a:ext cx="2911644" cy="2221461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EF2316E-6486-D348-AC07-4247985732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29207690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 3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6" y="1437278"/>
            <a:ext cx="2934260" cy="2615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12053" y="1437278"/>
            <a:ext cx="2925904" cy="2615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0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26854" y="4130635"/>
            <a:ext cx="2932705" cy="26308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407534" y="4486275"/>
            <a:ext cx="2386012" cy="195582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3112052" y="4130635"/>
            <a:ext cx="2925903" cy="2630898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88896" y="4122329"/>
            <a:ext cx="2928780" cy="2639205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6126854" y="1437276"/>
            <a:ext cx="2932705" cy="2615202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3339663" y="1765300"/>
            <a:ext cx="2356588" cy="19823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6606" y="1765300"/>
            <a:ext cx="2356588" cy="19823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9646F62-A844-3E4E-A07B-DBF427FF1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37E367A-9358-F24E-B8DF-FCDCC236AE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05690946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ise montag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28602" y="4136006"/>
            <a:ext cx="2926501" cy="2625528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CECAA1C9-7158-A44D-99A3-C701456768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07944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3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108748" y="4138184"/>
            <a:ext cx="2930958" cy="2623349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828CEDCA-8B2F-2045-9055-8FBC95B085D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78994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22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8897" y="4138188"/>
            <a:ext cx="2930955" cy="2628878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49140B67-D7EA-8741-B5E4-8B6DD4AE5CF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7450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9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602" y="1437276"/>
            <a:ext cx="2926502" cy="2609833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6406698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7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108750" y="1437276"/>
            <a:ext cx="2930956" cy="2609833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3377748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8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896" y="1437277"/>
            <a:ext cx="2930957" cy="2609834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66204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AF8B313-9E77-1A4C-97B1-A0EDBF7E2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5D375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787A5E4E-F6BA-4848-A25E-CB51D6B00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7901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_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705EBC-BBAA-854C-B029-C11ACE0733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5370" y="2782288"/>
            <a:ext cx="6053259" cy="923330"/>
          </a:xfrm>
          <a:prstGeom prst="rect">
            <a:avLst/>
          </a:prstGeom>
          <a:solidFill>
            <a:srgbClr val="D0D3D4"/>
          </a:solidFill>
        </p:spPr>
        <p:txBody>
          <a:bodyPr wrap="square" anchor="t">
            <a:sp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34CD084-A00E-7B4A-B478-F34711998E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49283" y="2203846"/>
            <a:ext cx="1864806" cy="452432"/>
          </a:xfrm>
          <a:prstGeom prst="rect">
            <a:avLst/>
          </a:prstGeom>
          <a:solidFill>
            <a:srgbClr val="D0D3D4"/>
          </a:solidFill>
        </p:spPr>
        <p:txBody>
          <a:bodyPr wrap="none" anchor="b">
            <a:spAutoFit/>
          </a:bodyPr>
          <a:lstStyle>
            <a:lvl1pPr marL="0" indent="0" algn="ctr">
              <a:buNone/>
              <a:defRPr sz="2600" cap="all" spc="83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573705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ver_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705EBC-BBAA-854C-B029-C11ACE0733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5370" y="2782288"/>
            <a:ext cx="6053259" cy="923330"/>
          </a:xfrm>
          <a:prstGeom prst="rect">
            <a:avLst/>
          </a:prstGeom>
          <a:solidFill>
            <a:srgbClr val="D0D3D4"/>
          </a:solidFill>
        </p:spPr>
        <p:txBody>
          <a:bodyPr wrap="square" anchor="t">
            <a:sp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34CD084-A00E-7B4A-B478-F34711998E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49283" y="2203846"/>
            <a:ext cx="1864806" cy="452432"/>
          </a:xfrm>
          <a:prstGeom prst="rect">
            <a:avLst/>
          </a:prstGeom>
          <a:solidFill>
            <a:srgbClr val="D0D3D4"/>
          </a:solidFill>
        </p:spPr>
        <p:txBody>
          <a:bodyPr wrap="none" anchor="b">
            <a:spAutoFit/>
          </a:bodyPr>
          <a:lstStyle>
            <a:lvl1pPr marL="0" indent="0" algn="ctr">
              <a:buNone/>
              <a:defRPr sz="2600" cap="all" spc="83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563600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ver_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705EBC-BBAA-854C-B029-C11ACE0733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5370" y="2782288"/>
            <a:ext cx="6053259" cy="923330"/>
          </a:xfrm>
          <a:prstGeom prst="rect">
            <a:avLst/>
          </a:prstGeom>
          <a:solidFill>
            <a:srgbClr val="D0D3D4"/>
          </a:solidFill>
        </p:spPr>
        <p:txBody>
          <a:bodyPr wrap="square" anchor="t">
            <a:sp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34CD084-A00E-7B4A-B478-F34711998E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49283" y="2203846"/>
            <a:ext cx="1864806" cy="452432"/>
          </a:xfrm>
          <a:prstGeom prst="rect">
            <a:avLst/>
          </a:prstGeom>
          <a:solidFill>
            <a:srgbClr val="D0D3D4"/>
          </a:solidFill>
        </p:spPr>
        <p:txBody>
          <a:bodyPr wrap="none" anchor="b">
            <a:spAutoFit/>
          </a:bodyPr>
          <a:lstStyle>
            <a:lvl1pPr marL="0" indent="0" algn="ctr">
              <a:buNone/>
              <a:defRPr sz="2600" cap="all" spc="83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148694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ver_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705EBC-BBAA-854C-B029-C11ACE0733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5370" y="2782288"/>
            <a:ext cx="6053259" cy="923330"/>
          </a:xfrm>
          <a:prstGeom prst="rect">
            <a:avLst/>
          </a:prstGeom>
          <a:solidFill>
            <a:srgbClr val="D0D3D4"/>
          </a:solidFill>
        </p:spPr>
        <p:txBody>
          <a:bodyPr wrap="square" anchor="t">
            <a:sp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34CD084-A00E-7B4A-B478-F34711998E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49283" y="2203846"/>
            <a:ext cx="1864806" cy="452432"/>
          </a:xfrm>
          <a:prstGeom prst="rect">
            <a:avLst/>
          </a:prstGeom>
          <a:solidFill>
            <a:srgbClr val="D0D3D4"/>
          </a:solidFill>
        </p:spPr>
        <p:txBody>
          <a:bodyPr wrap="none" anchor="b">
            <a:spAutoFit/>
          </a:bodyPr>
          <a:lstStyle>
            <a:lvl1pPr marL="0" indent="0" algn="ctr">
              <a:buNone/>
              <a:defRPr sz="2600" cap="all" spc="83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084198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over_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705EBC-BBAA-854C-B029-C11ACE0733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5370" y="2782288"/>
            <a:ext cx="6053259" cy="923330"/>
          </a:xfrm>
          <a:prstGeom prst="rect">
            <a:avLst/>
          </a:prstGeom>
          <a:solidFill>
            <a:srgbClr val="D0D3D4"/>
          </a:solidFill>
        </p:spPr>
        <p:txBody>
          <a:bodyPr wrap="square" anchor="t">
            <a:sp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34CD084-A00E-7B4A-B478-F34711998E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49283" y="2203846"/>
            <a:ext cx="1864806" cy="452432"/>
          </a:xfrm>
          <a:prstGeom prst="rect">
            <a:avLst/>
          </a:prstGeom>
          <a:solidFill>
            <a:srgbClr val="D0D3D4"/>
          </a:solidFill>
        </p:spPr>
        <p:txBody>
          <a:bodyPr wrap="none" anchor="b">
            <a:spAutoFit/>
          </a:bodyPr>
          <a:lstStyle>
            <a:lvl1pPr marL="0" indent="0" algn="ctr">
              <a:buNone/>
              <a:defRPr sz="2600" cap="all" spc="83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8203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oS Cobalt 1">
    <p:bg>
      <p:bgPr>
        <a:solidFill>
          <a:srgbClr val="1A3F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7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277" y="5366608"/>
            <a:ext cx="1072823" cy="942921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935FE4EA-556B-314E-B3FB-875E27135C5C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3588832"/>
            <a:ext cx="6858000" cy="31511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000" spc="83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1142999" y="1009650"/>
            <a:ext cx="6858001" cy="24193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40477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Cover_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705EBC-BBAA-854C-B029-C11ACE0733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5370" y="2782288"/>
            <a:ext cx="6053259" cy="923330"/>
          </a:xfrm>
          <a:prstGeom prst="rect">
            <a:avLst/>
          </a:prstGeom>
          <a:solidFill>
            <a:srgbClr val="D0D3D4"/>
          </a:solidFill>
        </p:spPr>
        <p:txBody>
          <a:bodyPr wrap="square" anchor="t">
            <a:sp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34CD084-A00E-7B4A-B478-F34711998E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49283" y="2203846"/>
            <a:ext cx="1864806" cy="452432"/>
          </a:xfrm>
          <a:prstGeom prst="rect">
            <a:avLst/>
          </a:prstGeom>
          <a:solidFill>
            <a:srgbClr val="D0D3D4"/>
          </a:solidFill>
        </p:spPr>
        <p:txBody>
          <a:bodyPr wrap="none" anchor="b">
            <a:spAutoFit/>
          </a:bodyPr>
          <a:lstStyle>
            <a:lvl1pPr marL="0" indent="0" algn="ctr">
              <a:buNone/>
              <a:defRPr sz="2600" cap="all" spc="83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0898603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over_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705EBC-BBAA-854C-B029-C11ACE0733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5370" y="2782288"/>
            <a:ext cx="6053259" cy="923330"/>
          </a:xfrm>
          <a:prstGeom prst="rect">
            <a:avLst/>
          </a:prstGeom>
          <a:solidFill>
            <a:srgbClr val="D0D3D4"/>
          </a:solidFill>
        </p:spPr>
        <p:txBody>
          <a:bodyPr wrap="square" anchor="t">
            <a:sp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34CD084-A00E-7B4A-B478-F34711998E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49283" y="2203846"/>
            <a:ext cx="1864806" cy="452432"/>
          </a:xfrm>
          <a:prstGeom prst="rect">
            <a:avLst/>
          </a:prstGeom>
          <a:solidFill>
            <a:srgbClr val="D0D3D4"/>
          </a:solidFill>
        </p:spPr>
        <p:txBody>
          <a:bodyPr wrap="none" anchor="b">
            <a:spAutoFit/>
          </a:bodyPr>
          <a:lstStyle>
            <a:lvl1pPr marL="0" indent="0" algn="ctr">
              <a:buNone/>
              <a:defRPr sz="2600" cap="all" spc="83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28916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over_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705EBC-BBAA-854C-B029-C11ACE0733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5370" y="2782288"/>
            <a:ext cx="6053259" cy="923330"/>
          </a:xfrm>
          <a:prstGeom prst="rect">
            <a:avLst/>
          </a:prstGeom>
          <a:solidFill>
            <a:srgbClr val="D0D3D4"/>
          </a:solidFill>
        </p:spPr>
        <p:txBody>
          <a:bodyPr wrap="square" anchor="t">
            <a:sp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34CD084-A00E-7B4A-B478-F34711998E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49283" y="2203846"/>
            <a:ext cx="1864806" cy="452432"/>
          </a:xfrm>
          <a:prstGeom prst="rect">
            <a:avLst/>
          </a:prstGeom>
          <a:solidFill>
            <a:srgbClr val="D0D3D4"/>
          </a:solidFill>
        </p:spPr>
        <p:txBody>
          <a:bodyPr wrap="none" anchor="b">
            <a:spAutoFit/>
          </a:bodyPr>
          <a:lstStyle>
            <a:lvl1pPr marL="0" indent="0" algn="ctr">
              <a:buNone/>
              <a:defRPr sz="2600" cap="all" spc="83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05795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over_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705EBC-BBAA-854C-B029-C11ACE0733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5370" y="2782288"/>
            <a:ext cx="6053259" cy="923330"/>
          </a:xfrm>
          <a:prstGeom prst="rect">
            <a:avLst/>
          </a:prstGeom>
          <a:solidFill>
            <a:srgbClr val="D0D3D4"/>
          </a:solidFill>
        </p:spPr>
        <p:txBody>
          <a:bodyPr wrap="square" anchor="t">
            <a:sp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34CD084-A00E-7B4A-B478-F34711998E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49283" y="2203846"/>
            <a:ext cx="1864806" cy="452432"/>
          </a:xfrm>
          <a:prstGeom prst="rect">
            <a:avLst/>
          </a:prstGeom>
          <a:solidFill>
            <a:srgbClr val="D0D3D4"/>
          </a:solidFill>
        </p:spPr>
        <p:txBody>
          <a:bodyPr wrap="none" anchor="b">
            <a:spAutoFit/>
          </a:bodyPr>
          <a:lstStyle>
            <a:lvl1pPr marL="0" indent="0" algn="ctr">
              <a:buNone/>
              <a:defRPr sz="2600" cap="all" spc="83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507417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over_slide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9A705EBC-BBAA-854C-B029-C11ACE073345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5370" y="2782288"/>
            <a:ext cx="6053259" cy="923330"/>
          </a:xfrm>
          <a:prstGeom prst="rect">
            <a:avLst/>
          </a:prstGeom>
          <a:solidFill>
            <a:srgbClr val="D0D3D4"/>
          </a:solidFill>
        </p:spPr>
        <p:txBody>
          <a:bodyPr wrap="square" anchor="t">
            <a:sp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734CD084-A00E-7B4A-B478-F34711998EF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49283" y="2203846"/>
            <a:ext cx="1864806" cy="452432"/>
          </a:xfrm>
          <a:prstGeom prst="rect">
            <a:avLst/>
          </a:prstGeom>
          <a:solidFill>
            <a:srgbClr val="D0D3D4"/>
          </a:solidFill>
        </p:spPr>
        <p:txBody>
          <a:bodyPr wrap="none" anchor="b">
            <a:spAutoFit/>
          </a:bodyPr>
          <a:lstStyle>
            <a:lvl1pPr marL="0" indent="0" algn="ctr">
              <a:buNone/>
              <a:defRPr sz="2600" cap="all" spc="83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768719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_slide_2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16" t="13701" r="23473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28" name="Picture 2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5588" y="553514"/>
            <a:ext cx="1026270" cy="902005"/>
          </a:xfrm>
          <a:prstGeom prst="rect">
            <a:avLst/>
          </a:pr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592A8E84-F19F-954F-9988-B160C33C8AB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49283" y="2203846"/>
            <a:ext cx="1864806" cy="452432"/>
          </a:xfrm>
          <a:prstGeom prst="rect">
            <a:avLst/>
          </a:prstGeom>
          <a:solidFill>
            <a:srgbClr val="D0D3D4"/>
          </a:solidFill>
        </p:spPr>
        <p:txBody>
          <a:bodyPr wrap="none" anchor="b">
            <a:spAutoFit/>
          </a:bodyPr>
          <a:lstStyle>
            <a:lvl1pPr marL="0" indent="0" algn="ctr">
              <a:buNone/>
              <a:defRPr sz="2600" cap="all" spc="83" baseline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BDC72852-D123-3A4E-B544-7DDA0C1E396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45370" y="2782288"/>
            <a:ext cx="6053259" cy="923330"/>
          </a:xfrm>
          <a:prstGeom prst="rect">
            <a:avLst/>
          </a:prstGeom>
          <a:solidFill>
            <a:srgbClr val="D0D3D4"/>
          </a:solidFill>
        </p:spPr>
        <p:txBody>
          <a:bodyPr wrap="square" anchor="t">
            <a:spAutoFit/>
          </a:bodyPr>
          <a:lstStyle>
            <a:lvl1pPr algn="ctr"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5841663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8142514" cy="3926506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4C6BA-26E5-334C-90B8-527133B7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74926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1155" y="1771651"/>
            <a:ext cx="4022102" cy="3729683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4C6BA-26E5-334C-90B8-527133B7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15133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d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41A13FE-1A2E-3C43-9617-43659ADCC1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8336" y="1771651"/>
            <a:ext cx="8144921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6D2144-7DFC-0A47-9A23-84BEF612E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4588558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E3219A2-6F08-364D-86A4-114F8EC382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1155" y="1771651"/>
            <a:ext cx="4022102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8336" y="1771651"/>
            <a:ext cx="4022102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6681810-35D3-984C-A4C5-B75C999720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18260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oS Coral 1">
    <p:bg>
      <p:bgPr>
        <a:solidFill>
          <a:srgbClr val="D42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7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277" y="5366608"/>
            <a:ext cx="1072823" cy="942921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CE557572-AF67-D741-B2A4-44A9FA430441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3588832"/>
            <a:ext cx="6858000" cy="31511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000" spc="83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1142999" y="1009650"/>
            <a:ext cx="6858001" cy="24193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49969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3011322-3B2B-E345-AD9B-6A9743D5B5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625579" y="1770824"/>
            <a:ext cx="3996928" cy="3745739"/>
          </a:xfrm>
          <a:prstGeom prst="rect">
            <a:avLst/>
          </a:prstGeom>
        </p:spPr>
        <p:txBody>
          <a:bodyPr tIns="2304000"/>
          <a:lstStyle>
            <a:lvl1pPr marL="0" indent="0" algn="ctr">
              <a:buNone/>
              <a:defRPr sz="1350" baseline="0">
                <a:solidFill>
                  <a:schemeClr val="bg2"/>
                </a:solidFill>
              </a:defRPr>
            </a:lvl1pPr>
            <a:lvl2pPr marL="342900" indent="0" algn="ctr">
              <a:buNone/>
              <a:defRPr>
                <a:solidFill>
                  <a:schemeClr val="bg2"/>
                </a:solidFill>
              </a:defRPr>
            </a:lvl2pPr>
            <a:lvl3pPr marL="685800" indent="0" algn="ctr">
              <a:buNone/>
              <a:defRPr>
                <a:solidFill>
                  <a:schemeClr val="bg2"/>
                </a:solidFill>
              </a:defRPr>
            </a:lvl3pPr>
            <a:lvl4pPr marL="1028700" indent="0" algn="ctr">
              <a:buNone/>
              <a:defRPr>
                <a:solidFill>
                  <a:schemeClr val="bg2"/>
                </a:solidFill>
              </a:defRPr>
            </a:lvl4pPr>
            <a:lvl5pPr marL="1371600" indent="0" algn="ctr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DDD6D62-86B4-094D-8571-B010BBAF72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07379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75" userDrawn="1">
          <p15:clr>
            <a:srgbClr val="FBAE40"/>
          </p15:clr>
        </p15:guide>
        <p15:guide id="2" pos="2914" userDrawn="1">
          <p15:clr>
            <a:srgbClr val="FBAE40"/>
          </p15:clr>
        </p15:guide>
        <p15:guide id="3" pos="5432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3839BE-2552-9141-97C4-65B077805D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636EB0-837C-8F4D-9B6A-027CF558DE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36994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box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230C16C5-45F5-3347-8255-1EB8E64B85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E7BA1B3-4F90-4D4F-84C1-E592AC9E8A7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1157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B637183-FFC1-954F-A4E4-5673A3D9DA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40236B7-FD2F-BB43-97EF-AE887B734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2388459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31C1117-F6D9-4446-83E5-C5A7FD3AF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500743" y="1771650"/>
            <a:ext cx="8142514" cy="3740151"/>
          </a:xfrm>
          <a:prstGeom prst="rect">
            <a:avLst/>
          </a:prstGeom>
        </p:spPr>
        <p:txBody>
          <a:bodyPr wrap="square" numCol="3" spcCol="14400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3871D7-CE00-9449-98B1-2C9B31B382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805814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726463C-3D64-2E46-965C-813C4C3A1B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D2A1CF2-DB37-D14F-87D1-56686BA5B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834126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no titl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2188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photo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208" cy="5325258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7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17" y="5773180"/>
            <a:ext cx="845701" cy="743301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40A1BE61-03CB-AA45-9447-1977ACE5D5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5" y="1436275"/>
            <a:ext cx="4434668" cy="532525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85399" y="5006909"/>
            <a:ext cx="3524250" cy="46170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spc="6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itle 2"/>
          <p:cNvSpPr>
            <a:spLocks noGrp="1"/>
          </p:cNvSpPr>
          <p:nvPr>
            <p:ph type="ctrTitle" hasCustomPrompt="1"/>
          </p:nvPr>
        </p:nvSpPr>
        <p:spPr>
          <a:xfrm>
            <a:off x="585399" y="2171700"/>
            <a:ext cx="3524250" cy="26184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Statement/</a:t>
            </a:r>
            <a:br>
              <a:rPr lang="en-US" dirty="0"/>
            </a:br>
            <a:r>
              <a:rPr lang="en-US" dirty="0"/>
              <a:t>quote</a:t>
            </a:r>
            <a:endParaRPr lang="en-GB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206D771-2F75-0F4A-9B86-6ECB2BD7561C}"/>
              </a:ext>
            </a:extLst>
          </p:cNvPr>
          <p:cNvSpPr txBox="1">
            <a:spLocks/>
          </p:cNvSpPr>
          <p:nvPr userDrawn="1"/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0886989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210" cy="5325258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3" name="Rectangle 22"/>
          <p:cNvSpPr/>
          <p:nvPr userDrawn="1"/>
        </p:nvSpPr>
        <p:spPr>
          <a:xfrm rot="5400000">
            <a:off x="1834283" y="4050165"/>
            <a:ext cx="5467877" cy="599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17" y="5773180"/>
            <a:ext cx="845701" cy="7433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E8E405-3AE2-8C49-9829-D2E35FC85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4620434" y="1436276"/>
            <a:ext cx="4434668" cy="5324888"/>
          </a:xfrm>
          <a:prstGeom prst="rect">
            <a:avLst/>
          </a:prstGeom>
        </p:spPr>
        <p:txBody>
          <a:bodyPr tIns="3168000"/>
          <a:lstStyle>
            <a:lvl1pPr marL="0" indent="0" algn="ctr">
              <a:buNone/>
              <a:defRPr sz="1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BFEA1E2-7FF4-694D-A02B-F2A67E8DC7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5399" y="5006909"/>
            <a:ext cx="3524250" cy="46170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spc="6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itle 2"/>
          <p:cNvSpPr>
            <a:spLocks noGrp="1"/>
          </p:cNvSpPr>
          <p:nvPr>
            <p:ph type="ctrTitle" hasCustomPrompt="1"/>
          </p:nvPr>
        </p:nvSpPr>
        <p:spPr>
          <a:xfrm>
            <a:off x="585399" y="2171700"/>
            <a:ext cx="3524250" cy="26184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Statement/</a:t>
            </a:r>
            <a:br>
              <a:rPr lang="en-US" dirty="0"/>
            </a:br>
            <a:r>
              <a:rPr lang="en-US" dirty="0"/>
              <a:t>quote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4A9C620-42F0-B041-A8EF-013D8BA73FAC}"/>
              </a:ext>
            </a:extLst>
          </p:cNvPr>
          <p:cNvSpPr txBox="1">
            <a:spLocks/>
          </p:cNvSpPr>
          <p:nvPr userDrawn="1"/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81923795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0435" y="1436275"/>
            <a:ext cx="4434668" cy="5325259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289" y="5773180"/>
            <a:ext cx="845701" cy="7433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0C04DF-EFB5-5849-B951-94A8A0DA9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0015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8898" y="1436275"/>
            <a:ext cx="4442208" cy="532525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4C202FB-2CAB-4D42-957B-F5A1C8FEC8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8816317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block 2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63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15" y="5800676"/>
            <a:ext cx="797904" cy="70129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D97EE1-E327-B042-8244-0E4E747C8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5" y="1436275"/>
            <a:ext cx="4434668" cy="532525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92543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5A895F7-50AF-524D-94D9-ADFF841C69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45020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oS Navy 1">
    <p:bg>
      <p:bgPr>
        <a:solidFill>
          <a:srgbClr val="D42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A365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7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277" y="5366608"/>
            <a:ext cx="1072823" cy="942921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C686329D-43CB-C649-8FC5-6124209DD60B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3588832"/>
            <a:ext cx="6858000" cy="31511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000" spc="83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1142999" y="1009650"/>
            <a:ext cx="6858001" cy="24193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8703986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 photos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15" y="5800676"/>
            <a:ext cx="797904" cy="70129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689A0E-533C-9C47-9CD8-AC4E03F41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63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2BC9C9-4741-0046-BB68-C2A9D54DF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94496" y="4210051"/>
            <a:ext cx="1660603" cy="25514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20434" y="4210051"/>
            <a:ext cx="2685162" cy="25514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4" y="1435100"/>
            <a:ext cx="4434665" cy="26797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24873579-44C4-8D4B-8A4C-A9E371875F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2543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46F2D1E-4212-084F-8A5E-57ECF0C34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07067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57" userDrawn="1">
          <p15:clr>
            <a:srgbClr val="FBAE40"/>
          </p15:clr>
        </p15:guide>
        <p15:guide id="3" pos="2903" userDrawn="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0435" y="1436276"/>
            <a:ext cx="443466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2" name="Pictur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559" y="5800676"/>
            <a:ext cx="797904" cy="70129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0734B01-7260-5A4D-8E9A-A3D89E4A3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4387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88898" y="1436276"/>
            <a:ext cx="4442638" cy="5324888"/>
          </a:xfrm>
          <a:prstGeom prst="rect">
            <a:avLst/>
          </a:prstGeom>
        </p:spPr>
        <p:txBody>
          <a:bodyPr tIns="3168000"/>
          <a:lstStyle>
            <a:lvl1pPr marL="0" indent="0" algn="ctr">
              <a:buNone/>
              <a:defRPr sz="1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796A6BD-64A5-9C49-80C3-0EEA55FDA5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64227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99810" y="1437277"/>
            <a:ext cx="5959749" cy="29081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3747639"/>
            <a:ext cx="2923563" cy="30138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613A8D-B828-EF41-A8F4-4A908EAF6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125628" y="4435477"/>
            <a:ext cx="2933931" cy="2326057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3108750" y="4435477"/>
            <a:ext cx="2927979" cy="2326057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6204" y="4130636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75694" y="1765300"/>
            <a:ext cx="5444456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17" y="1436201"/>
            <a:ext cx="2911644" cy="2221461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F44E664-3719-094D-9BB3-A36537B009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264590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 2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3747639"/>
            <a:ext cx="2923563" cy="30138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99810" y="1436200"/>
            <a:ext cx="2936919" cy="291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24078" y="1435124"/>
            <a:ext cx="2923563" cy="291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896F8A-5C4C-0F42-865E-7876D9668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3099810" y="4434401"/>
            <a:ext cx="5947831" cy="2327133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6204" y="4130636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417252" y="1765299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75695" y="1765300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17" y="1436201"/>
            <a:ext cx="2911644" cy="2221461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EF2316E-6486-D348-AC07-4247985732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20699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 3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6" y="1437278"/>
            <a:ext cx="2934260" cy="2615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12053" y="1437278"/>
            <a:ext cx="2925904" cy="2615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0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26854" y="4130635"/>
            <a:ext cx="2932705" cy="26308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407534" y="4486275"/>
            <a:ext cx="2386012" cy="195582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3112052" y="4130635"/>
            <a:ext cx="2925903" cy="2630898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88896" y="4122329"/>
            <a:ext cx="2928780" cy="2639205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6126854" y="1437276"/>
            <a:ext cx="2932705" cy="2615202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3339663" y="1765300"/>
            <a:ext cx="2356588" cy="19823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6606" y="1765300"/>
            <a:ext cx="2356588" cy="19823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9646F62-A844-3E4E-A07B-DBF427FF1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37E367A-9358-F24E-B8DF-FCDCC236AE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307487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ise montag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28602" y="4136006"/>
            <a:ext cx="2926501" cy="2625528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CECAA1C9-7158-A44D-99A3-C701456768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07944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3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108748" y="4138184"/>
            <a:ext cx="2930958" cy="2623349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828CEDCA-8B2F-2045-9055-8FBC95B085D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78994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22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8897" y="4138188"/>
            <a:ext cx="2930955" cy="2628878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49140B67-D7EA-8741-B5E4-8B6DD4AE5CF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7450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9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602" y="1437276"/>
            <a:ext cx="2926502" cy="2609833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6406698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7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108750" y="1437276"/>
            <a:ext cx="2930956" cy="2609833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3377748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8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896" y="1437277"/>
            <a:ext cx="2930957" cy="2609834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66204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AF8B313-9E77-1A4C-97B1-A0EDBF7E2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787A5E4E-F6BA-4848-A25E-CB51D6B00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0653509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8142514" cy="3926506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4C6BA-26E5-334C-90B8-527133B7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609091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1155" y="1771651"/>
            <a:ext cx="4022102" cy="3729683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4C6BA-26E5-334C-90B8-527133B7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292979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d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97DA7-A5EE-5147-9AC5-FA1FDF2B4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1" name="Pictur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9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8336" y="1771651"/>
            <a:ext cx="8144921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6D2144-7DFC-0A47-9A23-84BEF612E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7596883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BA1D75-5A82-D945-8704-22385C2F1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1" name="Pictur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1155" y="1771651"/>
            <a:ext cx="4022102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8336" y="1771651"/>
            <a:ext cx="4022102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6681810-35D3-984C-A4C5-B75C999720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133024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oS Grap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7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277" y="5366608"/>
            <a:ext cx="1072823" cy="942921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C90EC569-F9E9-8140-B4AF-6A9F8648F3F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3588832"/>
            <a:ext cx="6858000" cy="31511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000" spc="83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1142999" y="1009650"/>
            <a:ext cx="6858001" cy="24193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54043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EAE01D-7DC8-4141-B8CD-2B872C1C4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625579" y="1770824"/>
            <a:ext cx="3996928" cy="3745739"/>
          </a:xfrm>
          <a:prstGeom prst="rect">
            <a:avLst/>
          </a:prstGeom>
        </p:spPr>
        <p:txBody>
          <a:bodyPr tIns="2304000"/>
          <a:lstStyle>
            <a:lvl1pPr marL="0" indent="0" algn="ctr">
              <a:buNone/>
              <a:defRPr sz="1350" baseline="0">
                <a:solidFill>
                  <a:schemeClr val="bg2"/>
                </a:solidFill>
              </a:defRPr>
            </a:lvl1pPr>
            <a:lvl2pPr marL="342900" indent="0" algn="ctr">
              <a:buNone/>
              <a:defRPr>
                <a:solidFill>
                  <a:schemeClr val="bg2"/>
                </a:solidFill>
              </a:defRPr>
            </a:lvl2pPr>
            <a:lvl3pPr marL="685800" indent="0" algn="ctr">
              <a:buNone/>
              <a:defRPr>
                <a:solidFill>
                  <a:schemeClr val="bg2"/>
                </a:solidFill>
              </a:defRPr>
            </a:lvl3pPr>
            <a:lvl4pPr marL="1028700" indent="0" algn="ctr">
              <a:buNone/>
              <a:defRPr>
                <a:solidFill>
                  <a:schemeClr val="bg2"/>
                </a:solidFill>
              </a:defRPr>
            </a:lvl4pPr>
            <a:lvl5pPr marL="1371600" indent="0" algn="ctr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DDD6D62-86B4-094D-8571-B010BBAF72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41435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75">
          <p15:clr>
            <a:srgbClr val="FBAE40"/>
          </p15:clr>
        </p15:guide>
        <p15:guide id="2" pos="2914">
          <p15:clr>
            <a:srgbClr val="FBAE40"/>
          </p15:clr>
        </p15:guide>
        <p15:guide id="3" pos="5432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B759CF6-F968-FC44-A965-6194CB670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0" name="Pictur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636EB0-837C-8F4D-9B6A-027CF558DE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371637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box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9FE2D0-A775-A042-8181-AE47DD79E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E7BA1B3-4F90-4D4F-84C1-E592AC9E8A7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1157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B637183-FFC1-954F-A4E4-5673A3D9DA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40236B7-FD2F-BB43-97EF-AE887B734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994912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F89D5AD-DD9F-4F4B-BCC5-0FBB14540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9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500743" y="1771650"/>
            <a:ext cx="8142514" cy="3740151"/>
          </a:xfrm>
          <a:prstGeom prst="rect">
            <a:avLst/>
          </a:prstGeom>
        </p:spPr>
        <p:txBody>
          <a:bodyPr wrap="square" numCol="3" spcCol="14400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3871D7-CE00-9449-98B1-2C9B31B382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054947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A8C2B72-5248-5645-AD3D-3EC9BAAD6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D2A1CF2-DB37-D14F-87D1-56686BA5B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986971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no titl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00576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photo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0AD8EB-E839-4547-9E89-5B943E05A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208" cy="5325258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7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17" y="5773180"/>
            <a:ext cx="845701" cy="743301"/>
          </a:xfrm>
          <a:prstGeom prst="rect">
            <a:avLst/>
          </a:prstGeom>
        </p:spPr>
      </p:pic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5" y="1436275"/>
            <a:ext cx="4434668" cy="532525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85399" y="5006909"/>
            <a:ext cx="3524250" cy="46170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spc="6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itle 2"/>
          <p:cNvSpPr>
            <a:spLocks noGrp="1"/>
          </p:cNvSpPr>
          <p:nvPr>
            <p:ph type="ctrTitle" hasCustomPrompt="1"/>
          </p:nvPr>
        </p:nvSpPr>
        <p:spPr>
          <a:xfrm>
            <a:off x="585399" y="2171700"/>
            <a:ext cx="3524250" cy="26184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Statement/</a:t>
            </a:r>
            <a:br>
              <a:rPr lang="en-US" dirty="0"/>
            </a:br>
            <a:r>
              <a:rPr lang="en-US" dirty="0"/>
              <a:t>quote</a:t>
            </a:r>
            <a:endParaRPr lang="en-GB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206D771-2F75-0F4A-9B86-6ECB2BD7561C}"/>
              </a:ext>
            </a:extLst>
          </p:cNvPr>
          <p:cNvSpPr txBox="1">
            <a:spLocks/>
          </p:cNvSpPr>
          <p:nvPr userDrawn="1"/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9568536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210" cy="5325258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3" name="Rectangle 22"/>
          <p:cNvSpPr/>
          <p:nvPr userDrawn="1"/>
        </p:nvSpPr>
        <p:spPr>
          <a:xfrm rot="5400000">
            <a:off x="1834283" y="4050165"/>
            <a:ext cx="5467877" cy="599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17" y="5773180"/>
            <a:ext cx="845701" cy="7433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E8E405-3AE2-8C49-9829-D2E35FC85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4620434" y="1436276"/>
            <a:ext cx="4434668" cy="5324888"/>
          </a:xfrm>
          <a:prstGeom prst="rect">
            <a:avLst/>
          </a:prstGeom>
        </p:spPr>
        <p:txBody>
          <a:bodyPr tIns="3168000"/>
          <a:lstStyle>
            <a:lvl1pPr marL="0" indent="0" algn="ctr">
              <a:buNone/>
              <a:defRPr sz="1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BFEA1E2-7FF4-694D-A02B-F2A67E8DC7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5399" y="5006909"/>
            <a:ext cx="3524250" cy="46170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spc="6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itle 2"/>
          <p:cNvSpPr>
            <a:spLocks noGrp="1"/>
          </p:cNvSpPr>
          <p:nvPr>
            <p:ph type="ctrTitle" hasCustomPrompt="1"/>
          </p:nvPr>
        </p:nvSpPr>
        <p:spPr>
          <a:xfrm>
            <a:off x="585399" y="2171700"/>
            <a:ext cx="3524250" cy="26184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Statement/</a:t>
            </a:r>
            <a:br>
              <a:rPr lang="en-US" dirty="0"/>
            </a:br>
            <a:r>
              <a:rPr lang="en-US" dirty="0"/>
              <a:t>quote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4A9C620-42F0-B041-A8EF-013D8BA73FAC}"/>
              </a:ext>
            </a:extLst>
          </p:cNvPr>
          <p:cNvSpPr txBox="1">
            <a:spLocks/>
          </p:cNvSpPr>
          <p:nvPr userDrawn="1"/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9795297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0435" y="1436275"/>
            <a:ext cx="4434668" cy="5325259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289" y="5773180"/>
            <a:ext cx="845701" cy="7433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0C04DF-EFB5-5849-B951-94A8A0DA9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0015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8898" y="1436275"/>
            <a:ext cx="4442208" cy="532525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4C202FB-2CAB-4D42-957B-F5A1C8FEC8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1025856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block 2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63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15" y="5800676"/>
            <a:ext cx="797904" cy="70129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D97EE1-E327-B042-8244-0E4E747C8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5" y="1436275"/>
            <a:ext cx="4434668" cy="532525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92543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5A895F7-50AF-524D-94D9-ADFF841C69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913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oS Aquamarin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" y="0"/>
            <a:ext cx="9144000" cy="68580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7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277" y="5366608"/>
            <a:ext cx="1072823" cy="942921"/>
          </a:xfrm>
          <a:prstGeom prst="rect">
            <a:avLst/>
          </a:prstGeom>
        </p:spPr>
      </p:pic>
      <p:sp>
        <p:nvSpPr>
          <p:cNvPr id="6" name="Subtitle 2">
            <a:extLst>
              <a:ext uri="{FF2B5EF4-FFF2-40B4-BE49-F238E27FC236}">
                <a16:creationId xmlns:a16="http://schemas.microsoft.com/office/drawing/2014/main" id="{054F35E3-20DC-1245-B7BF-E2A9FA30C0C9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3588832"/>
            <a:ext cx="6858000" cy="31511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000" spc="83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  <p:sp>
        <p:nvSpPr>
          <p:cNvPr id="19" name="Title 1"/>
          <p:cNvSpPr>
            <a:spLocks noGrp="1"/>
          </p:cNvSpPr>
          <p:nvPr>
            <p:ph type="ctrTitle" hasCustomPrompt="1"/>
          </p:nvPr>
        </p:nvSpPr>
        <p:spPr>
          <a:xfrm>
            <a:off x="1142999" y="1009650"/>
            <a:ext cx="6858001" cy="24193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402415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 photos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15" y="5800676"/>
            <a:ext cx="797904" cy="70129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689A0E-533C-9C47-9CD8-AC4E03F41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63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2BC9C9-4741-0046-BB68-C2A9D54DF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94496" y="4210051"/>
            <a:ext cx="1660603" cy="25514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20434" y="4210051"/>
            <a:ext cx="2685162" cy="25514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4" y="1435100"/>
            <a:ext cx="4434665" cy="26797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24873579-44C4-8D4B-8A4C-A9E371875F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2543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46F2D1E-4212-084F-8A5E-57ECF0C34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01120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0435" y="1436276"/>
            <a:ext cx="443466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2" name="Pictur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559" y="5800676"/>
            <a:ext cx="797904" cy="70129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0734B01-7260-5A4D-8E9A-A3D89E4A3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4387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88898" y="1436276"/>
            <a:ext cx="4442638" cy="5324888"/>
          </a:xfrm>
          <a:prstGeom prst="rect">
            <a:avLst/>
          </a:prstGeom>
        </p:spPr>
        <p:txBody>
          <a:bodyPr tIns="3168000"/>
          <a:lstStyle>
            <a:lvl1pPr marL="0" indent="0" algn="ctr">
              <a:buNone/>
              <a:defRPr sz="1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796A6BD-64A5-9C49-80C3-0EEA55FDA5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2960874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99810" y="1437277"/>
            <a:ext cx="5959749" cy="29081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3747639"/>
            <a:ext cx="2923563" cy="30138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613A8D-B828-EF41-A8F4-4A908EAF6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125628" y="4435477"/>
            <a:ext cx="2933931" cy="2326057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3108750" y="4435477"/>
            <a:ext cx="2927979" cy="2326057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6204" y="4130636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75694" y="1765300"/>
            <a:ext cx="5444456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17" y="1436201"/>
            <a:ext cx="2911644" cy="2221461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F44E664-3719-094D-9BB3-A36537B009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543679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 2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3747639"/>
            <a:ext cx="2923563" cy="30138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99810" y="1436200"/>
            <a:ext cx="2936919" cy="291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24078" y="1435124"/>
            <a:ext cx="2923563" cy="291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896F8A-5C4C-0F42-865E-7876D9668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3099810" y="4434401"/>
            <a:ext cx="5947831" cy="2327133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6204" y="4130636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417252" y="1765299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75695" y="1765300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17" y="1436201"/>
            <a:ext cx="2911644" cy="2221461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EF2316E-6486-D348-AC07-4247985732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22044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 3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6" y="1437278"/>
            <a:ext cx="2934260" cy="2615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12053" y="1437278"/>
            <a:ext cx="2925904" cy="2615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0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26854" y="4130635"/>
            <a:ext cx="2932705" cy="26308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407534" y="4486275"/>
            <a:ext cx="2386012" cy="195582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3112052" y="4130635"/>
            <a:ext cx="2925903" cy="2630898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88896" y="4122329"/>
            <a:ext cx="2928780" cy="2639205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6126854" y="1437276"/>
            <a:ext cx="2932705" cy="2615202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3339663" y="1765300"/>
            <a:ext cx="2356588" cy="19823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6606" y="1765300"/>
            <a:ext cx="2356588" cy="19823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9646F62-A844-3E4E-A07B-DBF427FF1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37E367A-9358-F24E-B8DF-FCDCC236AE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942455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ise montag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28602" y="4136006"/>
            <a:ext cx="2926501" cy="2625528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CECAA1C9-7158-A44D-99A3-C701456768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07944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3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108748" y="4138184"/>
            <a:ext cx="2930958" cy="2623349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828CEDCA-8B2F-2045-9055-8FBC95B085D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78994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22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8897" y="4138188"/>
            <a:ext cx="2930955" cy="2628878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49140B67-D7EA-8741-B5E4-8B6DD4AE5CF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7450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9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602" y="1437276"/>
            <a:ext cx="2926502" cy="2609833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6406698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7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108750" y="1437276"/>
            <a:ext cx="2930956" cy="2609833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3377748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8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896" y="1437277"/>
            <a:ext cx="2930957" cy="2609834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66204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AF8B313-9E77-1A4C-97B1-A0EDBF7E2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787A5E4E-F6BA-4848-A25E-CB51D6B00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1922691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8142514" cy="3926506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4C6BA-26E5-334C-90B8-527133B7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45847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1155" y="1771651"/>
            <a:ext cx="4022102" cy="3729683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4C6BA-26E5-334C-90B8-527133B7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1472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d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97DA7-A5EE-5147-9AC5-FA1FDF2B4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1" name="Pictur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9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8336" y="1771651"/>
            <a:ext cx="8144921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6D2144-7DFC-0A47-9A23-84BEF612E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15638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BA1D75-5A82-D945-8704-22385C2F1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1" name="Pictur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1155" y="1771651"/>
            <a:ext cx="4022102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8336" y="1771651"/>
            <a:ext cx="4022102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6681810-35D3-984C-A4C5-B75C999720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404864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oS Flint 2">
    <p:bg>
      <p:bgPr>
        <a:solidFill>
          <a:srgbClr val="003B4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003B4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47E1F3-11D2-8442-8194-1860BE154C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277" y="445155"/>
            <a:ext cx="1072823" cy="942921"/>
          </a:xfrm>
          <a:prstGeom prst="rect">
            <a:avLst/>
          </a:prstGeom>
        </p:spPr>
      </p:pic>
      <p:sp>
        <p:nvSpPr>
          <p:cNvPr id="12" name="Subtitle 2">
            <a:extLst>
              <a:ext uri="{FF2B5EF4-FFF2-40B4-BE49-F238E27FC236}">
                <a16:creationId xmlns:a16="http://schemas.microsoft.com/office/drawing/2014/main" id="{68E824CE-29F3-6445-A76C-C1B27454CEE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52688" y="2655182"/>
            <a:ext cx="6858000" cy="315118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000" spc="83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A98D06A-2190-1C49-88C9-9A9D8C3FCB3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2999" y="3071046"/>
            <a:ext cx="6858001" cy="23808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427459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EAE01D-7DC8-4141-B8CD-2B872C1C4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625579" y="1770824"/>
            <a:ext cx="3996928" cy="3745739"/>
          </a:xfrm>
          <a:prstGeom prst="rect">
            <a:avLst/>
          </a:prstGeom>
        </p:spPr>
        <p:txBody>
          <a:bodyPr tIns="2304000"/>
          <a:lstStyle>
            <a:lvl1pPr marL="0" indent="0" algn="ctr">
              <a:buNone/>
              <a:defRPr sz="1350" baseline="0">
                <a:solidFill>
                  <a:schemeClr val="bg2"/>
                </a:solidFill>
              </a:defRPr>
            </a:lvl1pPr>
            <a:lvl2pPr marL="342900" indent="0" algn="ctr">
              <a:buNone/>
              <a:defRPr>
                <a:solidFill>
                  <a:schemeClr val="bg2"/>
                </a:solidFill>
              </a:defRPr>
            </a:lvl2pPr>
            <a:lvl3pPr marL="685800" indent="0" algn="ctr">
              <a:buNone/>
              <a:defRPr>
                <a:solidFill>
                  <a:schemeClr val="bg2"/>
                </a:solidFill>
              </a:defRPr>
            </a:lvl3pPr>
            <a:lvl4pPr marL="1028700" indent="0" algn="ctr">
              <a:buNone/>
              <a:defRPr>
                <a:solidFill>
                  <a:schemeClr val="bg2"/>
                </a:solidFill>
              </a:defRPr>
            </a:lvl4pPr>
            <a:lvl5pPr marL="1371600" indent="0" algn="ctr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DDD6D62-86B4-094D-8571-B010BBAF72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946571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75">
          <p15:clr>
            <a:srgbClr val="FBAE40"/>
          </p15:clr>
        </p15:guide>
        <p15:guide id="2" pos="2914">
          <p15:clr>
            <a:srgbClr val="FBAE40"/>
          </p15:clr>
        </p15:guide>
        <p15:guide id="3" pos="5432">
          <p15:clr>
            <a:srgbClr val="FBAE40"/>
          </p15:clr>
        </p15:guide>
      </p15:sldGuideLst>
    </p:ext>
  </p:extLs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B759CF6-F968-FC44-A965-6194CB670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0" name="Pictur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636EB0-837C-8F4D-9B6A-027CF558DE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952141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box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9FE2D0-A775-A042-8181-AE47DD79E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E7BA1B3-4F90-4D4F-84C1-E592AC9E8A7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1157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B637183-FFC1-954F-A4E4-5673A3D9DA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40236B7-FD2F-BB43-97EF-AE887B734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803376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F89D5AD-DD9F-4F4B-BCC5-0FBB14540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9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500743" y="1771650"/>
            <a:ext cx="8142514" cy="3740151"/>
          </a:xfrm>
          <a:prstGeom prst="rect">
            <a:avLst/>
          </a:prstGeom>
        </p:spPr>
        <p:txBody>
          <a:bodyPr wrap="square" numCol="3" spcCol="14400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3871D7-CE00-9449-98B1-2C9B31B382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9084976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A8C2B72-5248-5645-AD3D-3EC9BAAD6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D2A1CF2-DB37-D14F-87D1-56686BA5B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61396259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no titl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866149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photo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0AD8EB-E839-4547-9E89-5B943E05A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208" cy="5325258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7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17" y="5773180"/>
            <a:ext cx="845701" cy="743301"/>
          </a:xfrm>
          <a:prstGeom prst="rect">
            <a:avLst/>
          </a:prstGeom>
        </p:spPr>
      </p:pic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5" y="1436275"/>
            <a:ext cx="4434668" cy="532525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85399" y="5006909"/>
            <a:ext cx="3524250" cy="46170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spc="6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itle 2"/>
          <p:cNvSpPr>
            <a:spLocks noGrp="1"/>
          </p:cNvSpPr>
          <p:nvPr>
            <p:ph type="ctrTitle" hasCustomPrompt="1"/>
          </p:nvPr>
        </p:nvSpPr>
        <p:spPr>
          <a:xfrm>
            <a:off x="585399" y="2171700"/>
            <a:ext cx="3524250" cy="26184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Statement/</a:t>
            </a:r>
            <a:br>
              <a:rPr lang="en-US" dirty="0"/>
            </a:br>
            <a:r>
              <a:rPr lang="en-US" dirty="0"/>
              <a:t>quote</a:t>
            </a:r>
            <a:endParaRPr lang="en-GB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206D771-2F75-0F4A-9B86-6ECB2BD7561C}"/>
              </a:ext>
            </a:extLst>
          </p:cNvPr>
          <p:cNvSpPr txBox="1">
            <a:spLocks/>
          </p:cNvSpPr>
          <p:nvPr userDrawn="1"/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39500625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210" cy="5325258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3" name="Rectangle 22"/>
          <p:cNvSpPr/>
          <p:nvPr userDrawn="1"/>
        </p:nvSpPr>
        <p:spPr>
          <a:xfrm rot="5400000">
            <a:off x="1834283" y="4050165"/>
            <a:ext cx="5467877" cy="599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17" y="5773180"/>
            <a:ext cx="845701" cy="7433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E8E405-3AE2-8C49-9829-D2E35FC85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4620434" y="1436276"/>
            <a:ext cx="4434668" cy="5324888"/>
          </a:xfrm>
          <a:prstGeom prst="rect">
            <a:avLst/>
          </a:prstGeom>
        </p:spPr>
        <p:txBody>
          <a:bodyPr tIns="3168000"/>
          <a:lstStyle>
            <a:lvl1pPr marL="0" indent="0" algn="ctr">
              <a:buNone/>
              <a:defRPr sz="1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BFEA1E2-7FF4-694D-A02B-F2A67E8DC7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5399" y="5006909"/>
            <a:ext cx="3524250" cy="46170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spc="6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itle 2"/>
          <p:cNvSpPr>
            <a:spLocks noGrp="1"/>
          </p:cNvSpPr>
          <p:nvPr>
            <p:ph type="ctrTitle" hasCustomPrompt="1"/>
          </p:nvPr>
        </p:nvSpPr>
        <p:spPr>
          <a:xfrm>
            <a:off x="585399" y="2171700"/>
            <a:ext cx="3524250" cy="26184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Statement/</a:t>
            </a:r>
            <a:br>
              <a:rPr lang="en-US" dirty="0"/>
            </a:br>
            <a:r>
              <a:rPr lang="en-US" dirty="0"/>
              <a:t>quote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4A9C620-42F0-B041-A8EF-013D8BA73FAC}"/>
              </a:ext>
            </a:extLst>
          </p:cNvPr>
          <p:cNvSpPr txBox="1">
            <a:spLocks/>
          </p:cNvSpPr>
          <p:nvPr userDrawn="1"/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786180583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0435" y="1436275"/>
            <a:ext cx="4434668" cy="5325259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289" y="5773180"/>
            <a:ext cx="845701" cy="7433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0C04DF-EFB5-5849-B951-94A8A0DA9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0015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8898" y="1436275"/>
            <a:ext cx="4442208" cy="532525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4C202FB-2CAB-4D42-957B-F5A1C8FEC8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925600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block 2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63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15" y="5800676"/>
            <a:ext cx="797904" cy="70129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D97EE1-E327-B042-8244-0E4E747C8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5" y="1436275"/>
            <a:ext cx="4434668" cy="532525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92543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5A895F7-50AF-524D-94D9-ADFF841C69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8045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oS Cobalt 2">
    <p:bg>
      <p:bgPr>
        <a:solidFill>
          <a:srgbClr val="1A3F8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6" name="Subtitle 2">
            <a:extLst>
              <a:ext uri="{FF2B5EF4-FFF2-40B4-BE49-F238E27FC236}">
                <a16:creationId xmlns:a16="http://schemas.microsoft.com/office/drawing/2014/main" id="{944DEDAB-DED7-8D4E-976B-1DDFF9413D9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5266"/>
            <a:ext cx="6858000" cy="315118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000" spc="83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D30900-7788-8D42-A6EC-C40B7A7B8F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277" y="445155"/>
            <a:ext cx="1072823" cy="94292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A9C3B274-BBFE-6044-A286-605ED3BAAFE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2999" y="3071046"/>
            <a:ext cx="6858001" cy="23808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8564088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3 photos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15" y="5800676"/>
            <a:ext cx="797904" cy="701291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4689A0E-533C-9C47-9CD8-AC4E03F41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63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02BC9C9-4741-0046-BB68-C2A9D54DF3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94496" y="4210051"/>
            <a:ext cx="1660603" cy="25514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20434" y="4210051"/>
            <a:ext cx="2685162" cy="255148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4" y="1435100"/>
            <a:ext cx="4434665" cy="267970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24873579-44C4-8D4B-8A4C-A9E371875F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92543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D46F2D1E-4212-084F-8A5E-57ECF0C34E9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23319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0435" y="1436276"/>
            <a:ext cx="443466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2" name="Picture 2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7559" y="5800676"/>
            <a:ext cx="797904" cy="70129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20734B01-7260-5A4D-8E9A-A3D89E4A3D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4387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88898" y="1436276"/>
            <a:ext cx="4442638" cy="5324888"/>
          </a:xfrm>
          <a:prstGeom prst="rect">
            <a:avLst/>
          </a:prstGeom>
        </p:spPr>
        <p:txBody>
          <a:bodyPr tIns="3168000"/>
          <a:lstStyle>
            <a:lvl1pPr marL="0" indent="0" algn="ctr">
              <a:buNone/>
              <a:defRPr sz="1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796A6BD-64A5-9C49-80C3-0EEA55FDA59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327522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99810" y="1437277"/>
            <a:ext cx="5959749" cy="29081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3747639"/>
            <a:ext cx="2923563" cy="30138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19613A8D-B828-EF41-A8F4-4A908EAF67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7" hasCustomPrompt="1"/>
          </p:nvPr>
        </p:nvSpPr>
        <p:spPr>
          <a:xfrm>
            <a:off x="6125628" y="4435477"/>
            <a:ext cx="2933931" cy="2326057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3108750" y="4435477"/>
            <a:ext cx="2927979" cy="2326057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31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6204" y="4130636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21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75694" y="1765300"/>
            <a:ext cx="5444456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17" y="1436201"/>
            <a:ext cx="2911644" cy="2221461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3F44E664-3719-094D-9BB3-A36537B0099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341438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 2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3747639"/>
            <a:ext cx="2923563" cy="3013894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099810" y="1436200"/>
            <a:ext cx="2936919" cy="291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Rectangle 1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24078" y="1435124"/>
            <a:ext cx="2923563" cy="29188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0896F8A-5C4C-0F42-865E-7876D9668C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3099810" y="4434401"/>
            <a:ext cx="5947831" cy="2327133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66204" y="4130636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9" name="Text Placeholder 4"/>
          <p:cNvSpPr>
            <a:spLocks noGrp="1"/>
          </p:cNvSpPr>
          <p:nvPr>
            <p:ph type="body" sz="quarter" idx="14" hasCustomPrompt="1"/>
          </p:nvPr>
        </p:nvSpPr>
        <p:spPr>
          <a:xfrm>
            <a:off x="6417252" y="1765299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75695" y="1765300"/>
            <a:ext cx="2386012" cy="2247901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100817" y="1436201"/>
            <a:ext cx="2911644" cy="2221461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AEF2316E-6486-D348-AC07-4247985732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5046290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 montage 3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6" y="1437278"/>
            <a:ext cx="2934260" cy="2615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Rectangl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112053" y="1437278"/>
            <a:ext cx="2925904" cy="261520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0" name="Rectangl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126854" y="4130635"/>
            <a:ext cx="2932705" cy="263089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6407534" y="4486275"/>
            <a:ext cx="2386012" cy="1955822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3112052" y="4130635"/>
            <a:ext cx="2925903" cy="2630898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 hasCustomPrompt="1"/>
          </p:nvPr>
        </p:nvSpPr>
        <p:spPr>
          <a:xfrm>
            <a:off x="88896" y="4122329"/>
            <a:ext cx="2928780" cy="2639205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11" hasCustomPrompt="1"/>
          </p:nvPr>
        </p:nvSpPr>
        <p:spPr>
          <a:xfrm>
            <a:off x="6126854" y="1437276"/>
            <a:ext cx="2932705" cy="2615202"/>
          </a:xfrm>
          <a:prstGeom prst="rect">
            <a:avLst/>
          </a:prstGeom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4" name="Text Placeholder 4"/>
          <p:cNvSpPr>
            <a:spLocks noGrp="1"/>
          </p:cNvSpPr>
          <p:nvPr>
            <p:ph type="body" sz="quarter" idx="17" hasCustomPrompt="1"/>
          </p:nvPr>
        </p:nvSpPr>
        <p:spPr>
          <a:xfrm>
            <a:off x="3339663" y="1765300"/>
            <a:ext cx="2356588" cy="19823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6606" y="1765300"/>
            <a:ext cx="2356588" cy="198234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9646F62-A844-3E4E-A07B-DBF427FF11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C37E367A-9358-F24E-B8DF-FCDCC236AE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6259216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ise montag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6128602" y="4136006"/>
            <a:ext cx="2926501" cy="2625528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9" name="Text Placeholder 4">
            <a:extLst>
              <a:ext uri="{FF2B5EF4-FFF2-40B4-BE49-F238E27FC236}">
                <a16:creationId xmlns:a16="http://schemas.microsoft.com/office/drawing/2014/main" id="{CECAA1C9-7158-A44D-99A3-C70145676887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407944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3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108748" y="4138184"/>
            <a:ext cx="2930958" cy="2623349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8" name="Text Placeholder 4">
            <a:extLst>
              <a:ext uri="{FF2B5EF4-FFF2-40B4-BE49-F238E27FC236}">
                <a16:creationId xmlns:a16="http://schemas.microsoft.com/office/drawing/2014/main" id="{828CEDCA-8B2F-2045-9055-8FBC95B085D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3378994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22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8897" y="4138188"/>
            <a:ext cx="2930955" cy="2628878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1" name="Text Placeholder 4">
            <a:extLst>
              <a:ext uri="{FF2B5EF4-FFF2-40B4-BE49-F238E27FC236}">
                <a16:creationId xmlns:a16="http://schemas.microsoft.com/office/drawing/2014/main" id="{49140B67-D7EA-8741-B5E4-8B6DD4AE5CF0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67450" y="444919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9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6128602" y="1437276"/>
            <a:ext cx="2926502" cy="2609833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7" name="Text Placeholder 4"/>
          <p:cNvSpPr>
            <a:spLocks noGrp="1"/>
          </p:cNvSpPr>
          <p:nvPr>
            <p:ph type="body" sz="quarter" idx="25" hasCustomPrompt="1"/>
          </p:nvPr>
        </p:nvSpPr>
        <p:spPr>
          <a:xfrm>
            <a:off x="6406698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7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3108750" y="1437276"/>
            <a:ext cx="2930956" cy="2609833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3377748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18" name="Picture Placeholder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88896" y="1437277"/>
            <a:ext cx="2930957" cy="2609834"/>
          </a:xfrm>
          <a:prstGeom prst="rect">
            <a:avLst/>
          </a:prstGeom>
          <a:solidFill>
            <a:schemeClr val="bg2"/>
          </a:solidFill>
        </p:spPr>
        <p:txBody>
          <a:bodyPr tIns="936000" anchor="ctr"/>
          <a:lstStyle>
            <a:lvl1pPr marL="0" indent="0" algn="ctr">
              <a:buNone/>
              <a:defRPr sz="1350">
                <a:solidFill>
                  <a:schemeClr val="bg2"/>
                </a:solidFill>
              </a:defRPr>
            </a:lvl1pPr>
          </a:lstStyle>
          <a:p>
            <a:r>
              <a:rPr lang="en-GB" dirty="0"/>
              <a:t>Photo</a:t>
            </a:r>
          </a:p>
        </p:txBody>
      </p:sp>
      <p:sp>
        <p:nvSpPr>
          <p:cNvPr id="23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366204" y="1762733"/>
            <a:ext cx="2386012" cy="1943060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lnSpc>
                <a:spcPct val="120000"/>
              </a:lnSpc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Delete text box if not used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AF8B313-9E77-1A4C-97B1-A0EDBF7E27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1A3F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787A5E4E-F6BA-4848-A25E-CB51D6B006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86849656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and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8142514" cy="3926506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4C6BA-26E5-334C-90B8-527133B7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002521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and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29" name="Rectangle 2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1155" y="1771651"/>
            <a:ext cx="4022102" cy="3729683"/>
          </a:xfrm>
          <a:prstGeom prst="rect">
            <a:avLst/>
          </a:prstGeom>
          <a:ln>
            <a:noFill/>
          </a:ln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6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4D4C6BA-26E5-334C-90B8-527133B73C7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362247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2857">
          <p15:clr>
            <a:srgbClr val="FBAE40"/>
          </p15:clr>
        </p15:guide>
        <p15:guide id="3" pos="2903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hoto wid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6897DA7-A5EE-5147-9AC5-FA1FDF2B4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1" name="Pictur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9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8336" y="1771651"/>
            <a:ext cx="8144921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36D2144-7DFC-0A47-9A23-84BEF612EF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9562567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Photo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BBA1D75-5A82-D945-8704-22385C2F18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1" name="Picture 2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5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1155" y="1771651"/>
            <a:ext cx="4022102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98336" y="1771651"/>
            <a:ext cx="4022102" cy="372968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F6681810-35D3-984C-A4C5-B75C999720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75891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UoS Coral 2">
    <p:bg>
      <p:bgPr>
        <a:solidFill>
          <a:srgbClr val="D4263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0"/>
            <a:ext cx="9143999" cy="6858000"/>
          </a:xfrm>
          <a:prstGeom prst="rect">
            <a:avLst/>
          </a:prstGeom>
          <a:solidFill>
            <a:srgbClr val="D4263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1FC51F6-3FB2-7046-9645-61193CD86BF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277" y="445155"/>
            <a:ext cx="1072823" cy="942921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8A354929-EFF9-5442-B06E-68E6740AA97E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143000" y="2705266"/>
            <a:ext cx="6858000" cy="315118"/>
          </a:xfrm>
          <a:prstGeom prst="rect">
            <a:avLst/>
          </a:prstGeom>
        </p:spPr>
        <p:txBody>
          <a:bodyPr anchor="b"/>
          <a:lstStyle>
            <a:lvl1pPr marL="0" indent="0" algn="ctr">
              <a:buNone/>
              <a:defRPr sz="2000" spc="83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dirty="0"/>
              <a:t>SUBTITLE</a:t>
            </a:r>
            <a:endParaRPr lang="en-GB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C3CC1901-6F3E-EC46-8628-1A9D3733BF4F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142999" y="3071046"/>
            <a:ext cx="6858001" cy="23808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Presentation 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016998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ontent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69EAE01D-7DC8-4141-B8CD-2B872C1C40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sz="quarter" idx="17" hasCustomPrompt="1"/>
          </p:nvPr>
        </p:nvSpPr>
        <p:spPr>
          <a:xfrm>
            <a:off x="4625579" y="1770824"/>
            <a:ext cx="3996928" cy="3745739"/>
          </a:xfrm>
          <a:prstGeom prst="rect">
            <a:avLst/>
          </a:prstGeom>
        </p:spPr>
        <p:txBody>
          <a:bodyPr tIns="2304000"/>
          <a:lstStyle>
            <a:lvl1pPr marL="0" indent="0" algn="ctr">
              <a:buNone/>
              <a:defRPr sz="1350" baseline="0">
                <a:solidFill>
                  <a:schemeClr val="bg2"/>
                </a:solidFill>
              </a:defRPr>
            </a:lvl1pPr>
            <a:lvl2pPr marL="342900" indent="0" algn="ctr">
              <a:buNone/>
              <a:defRPr>
                <a:solidFill>
                  <a:schemeClr val="bg2"/>
                </a:solidFill>
              </a:defRPr>
            </a:lvl2pPr>
            <a:lvl3pPr marL="685800" indent="0" algn="ctr">
              <a:buNone/>
              <a:defRPr>
                <a:solidFill>
                  <a:schemeClr val="bg2"/>
                </a:solidFill>
              </a:defRPr>
            </a:lvl3pPr>
            <a:lvl4pPr marL="1028700" indent="0" algn="ctr">
              <a:buNone/>
              <a:defRPr>
                <a:solidFill>
                  <a:schemeClr val="bg2"/>
                </a:solidFill>
              </a:defRPr>
            </a:lvl4pPr>
            <a:lvl5pPr marL="1371600" indent="0" algn="ctr">
              <a:buNone/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DDD6D62-86B4-094D-8571-B010BBAF72C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110191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475">
          <p15:clr>
            <a:srgbClr val="FBAE40"/>
          </p15:clr>
        </p15:guide>
        <p15:guide id="2" pos="2914">
          <p15:clr>
            <a:srgbClr val="FBAE40"/>
          </p15:clr>
        </p15:guide>
        <p15:guide id="3" pos="5432">
          <p15:clr>
            <a:srgbClr val="FBAE40"/>
          </p15:clr>
        </p15:guide>
      </p15:sldGuideLst>
    </p:ext>
  </p:extLs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box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B759CF6-F968-FC44-A965-6194CB670D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0" name="Picture 1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8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636EB0-837C-8F4D-9B6A-027CF558DE9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8636577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Textbox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D9FE2D0-A775-A042-8181-AE47DD79EA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23" name="Picture 2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3E7BA1B3-4F90-4D4F-84C1-E592AC9E8A7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621157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CB637183-FFC1-954F-A4E4-5673A3D9DAE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00743" y="1771650"/>
            <a:ext cx="4022102" cy="3729684"/>
          </a:xfrm>
          <a:prstGeom prst="rect">
            <a:avLst/>
          </a:prstGeom>
        </p:spPr>
        <p:txBody>
          <a:bodyPr numCol="1" spcCol="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D40236B7-FD2F-BB43-97EF-AE887B73414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9555254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3 column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F89D5AD-DD9F-4F4B-BCC5-0FBB145400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19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500743" y="1771650"/>
            <a:ext cx="8142514" cy="3740151"/>
          </a:xfrm>
          <a:prstGeom prst="rect">
            <a:avLst/>
          </a:prstGeom>
        </p:spPr>
        <p:txBody>
          <a:bodyPr wrap="square" numCol="3" spcCol="144000">
            <a:normAutofit/>
          </a:bodyPr>
          <a:lstStyle>
            <a:lvl1pPr marL="0" indent="0">
              <a:lnSpc>
                <a:spcPct val="110000"/>
              </a:lnSpc>
              <a:buNone/>
              <a:defRPr sz="2000" baseline="0">
                <a:solidFill>
                  <a:srgbClr val="1A3F82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900"/>
            </a:lvl3pPr>
            <a:lvl4pPr marL="1028700" indent="0">
              <a:buNone/>
              <a:defRPr sz="900"/>
            </a:lvl4pPr>
            <a:lvl5pPr marL="1371600" indent="0">
              <a:buNone/>
              <a:defRPr sz="900"/>
            </a:lvl5pPr>
          </a:lstStyle>
          <a:p>
            <a:endParaRPr lang="en-GB" dirty="0">
              <a:effectLst/>
              <a:latin typeface="Arial" panose="020B0604020202020204" pitchFamily="34" charset="0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4C3871D7-CE00-9449-98B1-2C9B31B382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718828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A8C2B72-5248-5645-AD3D-3EC9BAAD65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8" name="Picture 1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CD2A1CF2-DB37-D14F-87D1-56686BA5B0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10996098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no title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3046" y="5800676"/>
            <a:ext cx="797904" cy="701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34933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photo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610AD8EB-E839-4547-9E89-5B943E05A5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208" cy="5325258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7" name="Picture 1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17" y="5773180"/>
            <a:ext cx="845701" cy="743301"/>
          </a:xfrm>
          <a:prstGeom prst="rect">
            <a:avLst/>
          </a:prstGeom>
        </p:spPr>
      </p:pic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5" y="1436275"/>
            <a:ext cx="4434668" cy="532525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85399" y="5006909"/>
            <a:ext cx="3524250" cy="46170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spc="6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itle 2"/>
          <p:cNvSpPr>
            <a:spLocks noGrp="1"/>
          </p:cNvSpPr>
          <p:nvPr>
            <p:ph type="ctrTitle" hasCustomPrompt="1"/>
          </p:nvPr>
        </p:nvSpPr>
        <p:spPr>
          <a:xfrm>
            <a:off x="585399" y="2171700"/>
            <a:ext cx="3524250" cy="26184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Statement/</a:t>
            </a:r>
            <a:br>
              <a:rPr lang="en-US" dirty="0"/>
            </a:br>
            <a:r>
              <a:rPr lang="en-US" dirty="0"/>
              <a:t>quote</a:t>
            </a:r>
            <a:endParaRPr lang="en-GB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E206D771-2F75-0F4A-9B86-6ECB2BD7561C}"/>
              </a:ext>
            </a:extLst>
          </p:cNvPr>
          <p:cNvSpPr txBox="1">
            <a:spLocks/>
          </p:cNvSpPr>
          <p:nvPr userDrawn="1"/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510602578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tement and content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210" cy="5325258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23" name="Rectangle 22"/>
          <p:cNvSpPr/>
          <p:nvPr userDrawn="1"/>
        </p:nvSpPr>
        <p:spPr>
          <a:xfrm rot="5400000">
            <a:off x="1834283" y="4050165"/>
            <a:ext cx="5467877" cy="5994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4" name="Picture 1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817" y="5773180"/>
            <a:ext cx="845701" cy="743301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BDE8E405-3AE2-8C49-9829-D2E35FC858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3" name="Content Placeholder 2"/>
          <p:cNvSpPr>
            <a:spLocks noGrp="1"/>
          </p:cNvSpPr>
          <p:nvPr>
            <p:ph sz="quarter" idx="18" hasCustomPrompt="1"/>
          </p:nvPr>
        </p:nvSpPr>
        <p:spPr>
          <a:xfrm>
            <a:off x="4620434" y="1436276"/>
            <a:ext cx="4434668" cy="5324888"/>
          </a:xfrm>
          <a:prstGeom prst="rect">
            <a:avLst/>
          </a:prstGeom>
        </p:spPr>
        <p:txBody>
          <a:bodyPr tIns="3168000"/>
          <a:lstStyle>
            <a:lvl1pPr marL="0" indent="0" algn="ctr">
              <a:buNone/>
              <a:defRPr sz="15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Click to insert content</a:t>
            </a:r>
            <a:endParaRPr lang="en-GB" dirty="0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0BFEA1E2-7FF4-694D-A02B-F2A67E8DC7B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85399" y="5006909"/>
            <a:ext cx="3524250" cy="46170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spc="60" baseline="0">
                <a:solidFill>
                  <a:schemeClr val="bg1"/>
                </a:solidFill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0" name="Title 2"/>
          <p:cNvSpPr>
            <a:spLocks noGrp="1"/>
          </p:cNvSpPr>
          <p:nvPr>
            <p:ph type="ctrTitle" hasCustomPrompt="1"/>
          </p:nvPr>
        </p:nvSpPr>
        <p:spPr>
          <a:xfrm>
            <a:off x="585399" y="2171700"/>
            <a:ext cx="3524250" cy="2618434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Statement/</a:t>
            </a:r>
            <a:br>
              <a:rPr lang="en-US" dirty="0"/>
            </a:br>
            <a:r>
              <a:rPr lang="en-US" dirty="0"/>
              <a:t>quote</a:t>
            </a:r>
            <a:endParaRPr lang="en-GB" dirty="0"/>
          </a:p>
        </p:txBody>
      </p:sp>
      <p:sp>
        <p:nvSpPr>
          <p:cNvPr id="17" name="Title 1">
            <a:extLst>
              <a:ext uri="{FF2B5EF4-FFF2-40B4-BE49-F238E27FC236}">
                <a16:creationId xmlns:a16="http://schemas.microsoft.com/office/drawing/2014/main" id="{84A9C620-42F0-B041-A8EF-013D8BA73FAC}"/>
              </a:ext>
            </a:extLst>
          </p:cNvPr>
          <p:cNvSpPr txBox="1">
            <a:spLocks/>
          </p:cNvSpPr>
          <p:nvPr userDrawn="1"/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1627124822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block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620435" y="1436275"/>
            <a:ext cx="4434668" cy="5325259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3" name="Picture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289" y="5773180"/>
            <a:ext cx="845701" cy="743301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910C04DF-EFB5-5849-B951-94A8A0DA9A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130015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bg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88898" y="1436275"/>
            <a:ext cx="4442208" cy="5325259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4C202FB-2CAB-4D42-957B-F5A1C8FEC85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2805988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photo block 2">
    <p:bg>
      <p:bgPr>
        <a:solidFill>
          <a:schemeClr val="accent3">
            <a:lumMod val="20000"/>
            <a:lumOff val="80000"/>
            <a:alpha val="2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88898" y="1436276"/>
            <a:ext cx="4442638" cy="532525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pic>
        <p:nvPicPr>
          <p:cNvPr id="15" name="Picture 1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5715" y="5800676"/>
            <a:ext cx="797904" cy="701291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68D97EE1-E327-B042-8244-0E4E747C8D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9144000" cy="1346200"/>
          </a:xfrm>
          <a:prstGeom prst="rect">
            <a:avLst/>
          </a:prstGeom>
          <a:solidFill>
            <a:srgbClr val="007A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350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620435" y="1436275"/>
            <a:ext cx="4434668" cy="532525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  <a:p>
            <a:endParaRPr lang="en-GB" dirty="0"/>
          </a:p>
          <a:p>
            <a:r>
              <a:rPr lang="en-GB" dirty="0"/>
              <a:t>Photo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592543" y="2162629"/>
            <a:ext cx="3524250" cy="321805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 spc="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42900" indent="0" algn="ctr">
              <a:buNone/>
              <a:defRPr sz="1350">
                <a:solidFill>
                  <a:schemeClr val="bg1"/>
                </a:solidFill>
              </a:defRPr>
            </a:lvl2pPr>
            <a:lvl3pPr marL="685800" indent="0" algn="ctr">
              <a:buNone/>
              <a:defRPr sz="1200">
                <a:solidFill>
                  <a:schemeClr val="bg1"/>
                </a:solidFill>
              </a:defRPr>
            </a:lvl3pPr>
            <a:lvl4pPr marL="1028700" indent="0" algn="ctr">
              <a:buNone/>
              <a:defRPr sz="1050">
                <a:solidFill>
                  <a:schemeClr val="bg1"/>
                </a:solidFill>
              </a:defRPr>
            </a:lvl4pPr>
            <a:lvl5pPr marL="1371600" indent="0" algn="ctr">
              <a:buNone/>
              <a:defRPr sz="105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text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5A895F7-50AF-524D-94D9-ADFF841C697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2735" y="283023"/>
            <a:ext cx="7958526" cy="780153"/>
          </a:xfrm>
          <a:prstGeom prst="rect">
            <a:avLst/>
          </a:prstGeom>
        </p:spPr>
        <p:txBody>
          <a:bodyPr/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lang="en-GB" sz="5000" kern="1200" spc="83" baseline="0" dirty="0">
                <a:solidFill>
                  <a:srgbClr val="FFFCEE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Title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157472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1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28.xml"/><Relationship Id="rId21" Type="http://schemas.openxmlformats.org/officeDocument/2006/relationships/theme" Target="../theme/theme3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17" Type="http://schemas.openxmlformats.org/officeDocument/2006/relationships/slideLayout" Target="../slideLayouts/slideLayout42.xml"/><Relationship Id="rId2" Type="http://schemas.openxmlformats.org/officeDocument/2006/relationships/slideLayout" Target="../slideLayouts/slideLayout27.xml"/><Relationship Id="rId16" Type="http://schemas.openxmlformats.org/officeDocument/2006/relationships/slideLayout" Target="../slideLayouts/slideLayout41.xml"/><Relationship Id="rId20" Type="http://schemas.openxmlformats.org/officeDocument/2006/relationships/slideLayout" Target="../slideLayouts/slideLayout45.xml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35.xml"/><Relationship Id="rId19" Type="http://schemas.openxmlformats.org/officeDocument/2006/relationships/slideLayout" Target="../slideLayouts/slideLayout44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13" Type="http://schemas.openxmlformats.org/officeDocument/2006/relationships/slideLayout" Target="../slideLayouts/slideLayout58.xml"/><Relationship Id="rId1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48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52.xml"/><Relationship Id="rId12" Type="http://schemas.openxmlformats.org/officeDocument/2006/relationships/slideLayout" Target="../slideLayouts/slideLayout57.xml"/><Relationship Id="rId17" Type="http://schemas.openxmlformats.org/officeDocument/2006/relationships/slideLayout" Target="../slideLayouts/slideLayout62.xml"/><Relationship Id="rId2" Type="http://schemas.openxmlformats.org/officeDocument/2006/relationships/slideLayout" Target="../slideLayouts/slideLayout47.xml"/><Relationship Id="rId16" Type="http://schemas.openxmlformats.org/officeDocument/2006/relationships/slideLayout" Target="../slideLayouts/slideLayout61.xml"/><Relationship Id="rId20" Type="http://schemas.openxmlformats.org/officeDocument/2006/relationships/slideLayout" Target="../slideLayouts/slideLayout65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55.xml"/><Relationship Id="rId19" Type="http://schemas.openxmlformats.org/officeDocument/2006/relationships/slideLayout" Target="../slideLayouts/slideLayout64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Relationship Id="rId14" Type="http://schemas.openxmlformats.org/officeDocument/2006/relationships/slideLayout" Target="../slideLayouts/slideLayout59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3.xml"/><Relationship Id="rId13" Type="http://schemas.openxmlformats.org/officeDocument/2006/relationships/slideLayout" Target="../slideLayouts/slideLayout78.xml"/><Relationship Id="rId18" Type="http://schemas.openxmlformats.org/officeDocument/2006/relationships/slideLayout" Target="../slideLayouts/slideLayout83.xml"/><Relationship Id="rId3" Type="http://schemas.openxmlformats.org/officeDocument/2006/relationships/slideLayout" Target="../slideLayouts/slideLayout68.xml"/><Relationship Id="rId21" Type="http://schemas.openxmlformats.org/officeDocument/2006/relationships/theme" Target="../theme/theme5.xml"/><Relationship Id="rId7" Type="http://schemas.openxmlformats.org/officeDocument/2006/relationships/slideLayout" Target="../slideLayouts/slideLayout72.xml"/><Relationship Id="rId12" Type="http://schemas.openxmlformats.org/officeDocument/2006/relationships/slideLayout" Target="../slideLayouts/slideLayout77.xml"/><Relationship Id="rId17" Type="http://schemas.openxmlformats.org/officeDocument/2006/relationships/slideLayout" Target="../slideLayouts/slideLayout82.xml"/><Relationship Id="rId2" Type="http://schemas.openxmlformats.org/officeDocument/2006/relationships/slideLayout" Target="../slideLayouts/slideLayout67.xml"/><Relationship Id="rId16" Type="http://schemas.openxmlformats.org/officeDocument/2006/relationships/slideLayout" Target="../slideLayouts/slideLayout81.xml"/><Relationship Id="rId20" Type="http://schemas.openxmlformats.org/officeDocument/2006/relationships/slideLayout" Target="../slideLayouts/slideLayout85.xml"/><Relationship Id="rId1" Type="http://schemas.openxmlformats.org/officeDocument/2006/relationships/slideLayout" Target="../slideLayouts/slideLayout66.xml"/><Relationship Id="rId6" Type="http://schemas.openxmlformats.org/officeDocument/2006/relationships/slideLayout" Target="../slideLayouts/slideLayout71.xml"/><Relationship Id="rId11" Type="http://schemas.openxmlformats.org/officeDocument/2006/relationships/slideLayout" Target="../slideLayouts/slideLayout76.xml"/><Relationship Id="rId5" Type="http://schemas.openxmlformats.org/officeDocument/2006/relationships/slideLayout" Target="../slideLayouts/slideLayout70.xml"/><Relationship Id="rId15" Type="http://schemas.openxmlformats.org/officeDocument/2006/relationships/slideLayout" Target="../slideLayouts/slideLayout80.xml"/><Relationship Id="rId10" Type="http://schemas.openxmlformats.org/officeDocument/2006/relationships/slideLayout" Target="../slideLayouts/slideLayout75.xml"/><Relationship Id="rId19" Type="http://schemas.openxmlformats.org/officeDocument/2006/relationships/slideLayout" Target="../slideLayouts/slideLayout84.xml"/><Relationship Id="rId4" Type="http://schemas.openxmlformats.org/officeDocument/2006/relationships/slideLayout" Target="../slideLayouts/slideLayout69.xml"/><Relationship Id="rId9" Type="http://schemas.openxmlformats.org/officeDocument/2006/relationships/slideLayout" Target="../slideLayouts/slideLayout74.xml"/><Relationship Id="rId14" Type="http://schemas.openxmlformats.org/officeDocument/2006/relationships/slideLayout" Target="../slideLayouts/slideLayout79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3.xml"/><Relationship Id="rId13" Type="http://schemas.openxmlformats.org/officeDocument/2006/relationships/slideLayout" Target="../slideLayouts/slideLayout98.xml"/><Relationship Id="rId18" Type="http://schemas.openxmlformats.org/officeDocument/2006/relationships/slideLayout" Target="../slideLayouts/slideLayout103.xml"/><Relationship Id="rId3" Type="http://schemas.openxmlformats.org/officeDocument/2006/relationships/slideLayout" Target="../slideLayouts/slideLayout88.xml"/><Relationship Id="rId21" Type="http://schemas.openxmlformats.org/officeDocument/2006/relationships/theme" Target="../theme/theme6.xml"/><Relationship Id="rId7" Type="http://schemas.openxmlformats.org/officeDocument/2006/relationships/slideLayout" Target="../slideLayouts/slideLayout92.xml"/><Relationship Id="rId12" Type="http://schemas.openxmlformats.org/officeDocument/2006/relationships/slideLayout" Target="../slideLayouts/slideLayout97.xml"/><Relationship Id="rId17" Type="http://schemas.openxmlformats.org/officeDocument/2006/relationships/slideLayout" Target="../slideLayouts/slideLayout102.xml"/><Relationship Id="rId2" Type="http://schemas.openxmlformats.org/officeDocument/2006/relationships/slideLayout" Target="../slideLayouts/slideLayout87.xml"/><Relationship Id="rId16" Type="http://schemas.openxmlformats.org/officeDocument/2006/relationships/slideLayout" Target="../slideLayouts/slideLayout101.xml"/><Relationship Id="rId20" Type="http://schemas.openxmlformats.org/officeDocument/2006/relationships/slideLayout" Target="../slideLayouts/slideLayout105.xml"/><Relationship Id="rId1" Type="http://schemas.openxmlformats.org/officeDocument/2006/relationships/slideLayout" Target="../slideLayouts/slideLayout86.xml"/><Relationship Id="rId6" Type="http://schemas.openxmlformats.org/officeDocument/2006/relationships/slideLayout" Target="../slideLayouts/slideLayout91.xml"/><Relationship Id="rId11" Type="http://schemas.openxmlformats.org/officeDocument/2006/relationships/slideLayout" Target="../slideLayouts/slideLayout96.xml"/><Relationship Id="rId5" Type="http://schemas.openxmlformats.org/officeDocument/2006/relationships/slideLayout" Target="../slideLayouts/slideLayout90.xml"/><Relationship Id="rId15" Type="http://schemas.openxmlformats.org/officeDocument/2006/relationships/slideLayout" Target="../slideLayouts/slideLayout100.xml"/><Relationship Id="rId10" Type="http://schemas.openxmlformats.org/officeDocument/2006/relationships/slideLayout" Target="../slideLayouts/slideLayout95.xml"/><Relationship Id="rId19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89.xml"/><Relationship Id="rId9" Type="http://schemas.openxmlformats.org/officeDocument/2006/relationships/slideLayout" Target="../slideLayouts/slideLayout94.xml"/><Relationship Id="rId14" Type="http://schemas.openxmlformats.org/officeDocument/2006/relationships/slideLayout" Target="../slideLayouts/slideLayout99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3.xml"/><Relationship Id="rId13" Type="http://schemas.openxmlformats.org/officeDocument/2006/relationships/slideLayout" Target="../slideLayouts/slideLayout118.xml"/><Relationship Id="rId18" Type="http://schemas.openxmlformats.org/officeDocument/2006/relationships/slideLayout" Target="../slideLayouts/slideLayout123.xml"/><Relationship Id="rId3" Type="http://schemas.openxmlformats.org/officeDocument/2006/relationships/slideLayout" Target="../slideLayouts/slideLayout108.xml"/><Relationship Id="rId21" Type="http://schemas.openxmlformats.org/officeDocument/2006/relationships/theme" Target="../theme/theme7.xml"/><Relationship Id="rId7" Type="http://schemas.openxmlformats.org/officeDocument/2006/relationships/slideLayout" Target="../slideLayouts/slideLayout112.xml"/><Relationship Id="rId12" Type="http://schemas.openxmlformats.org/officeDocument/2006/relationships/slideLayout" Target="../slideLayouts/slideLayout117.xml"/><Relationship Id="rId17" Type="http://schemas.openxmlformats.org/officeDocument/2006/relationships/slideLayout" Target="../slideLayouts/slideLayout122.xml"/><Relationship Id="rId2" Type="http://schemas.openxmlformats.org/officeDocument/2006/relationships/slideLayout" Target="../slideLayouts/slideLayout107.xml"/><Relationship Id="rId16" Type="http://schemas.openxmlformats.org/officeDocument/2006/relationships/slideLayout" Target="../slideLayouts/slideLayout121.xml"/><Relationship Id="rId20" Type="http://schemas.openxmlformats.org/officeDocument/2006/relationships/slideLayout" Target="../slideLayouts/slideLayout125.xml"/><Relationship Id="rId1" Type="http://schemas.openxmlformats.org/officeDocument/2006/relationships/slideLayout" Target="../slideLayouts/slideLayout106.xml"/><Relationship Id="rId6" Type="http://schemas.openxmlformats.org/officeDocument/2006/relationships/slideLayout" Target="../slideLayouts/slideLayout111.xml"/><Relationship Id="rId11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110.xml"/><Relationship Id="rId15" Type="http://schemas.openxmlformats.org/officeDocument/2006/relationships/slideLayout" Target="../slideLayouts/slideLayout120.xml"/><Relationship Id="rId10" Type="http://schemas.openxmlformats.org/officeDocument/2006/relationships/slideLayout" Target="../slideLayouts/slideLayout115.xml"/><Relationship Id="rId19" Type="http://schemas.openxmlformats.org/officeDocument/2006/relationships/slideLayout" Target="../slideLayouts/slideLayout124.xml"/><Relationship Id="rId4" Type="http://schemas.openxmlformats.org/officeDocument/2006/relationships/slideLayout" Target="../slideLayouts/slideLayout109.xml"/><Relationship Id="rId9" Type="http://schemas.openxmlformats.org/officeDocument/2006/relationships/slideLayout" Target="../slideLayouts/slideLayout114.xml"/><Relationship Id="rId14" Type="http://schemas.openxmlformats.org/officeDocument/2006/relationships/slideLayout" Target="../slideLayouts/slideLayout119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3.xml"/><Relationship Id="rId13" Type="http://schemas.openxmlformats.org/officeDocument/2006/relationships/slideLayout" Target="../slideLayouts/slideLayout138.xml"/><Relationship Id="rId18" Type="http://schemas.openxmlformats.org/officeDocument/2006/relationships/slideLayout" Target="../slideLayouts/slideLayout143.xml"/><Relationship Id="rId3" Type="http://schemas.openxmlformats.org/officeDocument/2006/relationships/slideLayout" Target="../slideLayouts/slideLayout128.xml"/><Relationship Id="rId21" Type="http://schemas.openxmlformats.org/officeDocument/2006/relationships/theme" Target="../theme/theme8.xml"/><Relationship Id="rId7" Type="http://schemas.openxmlformats.org/officeDocument/2006/relationships/slideLayout" Target="../slideLayouts/slideLayout132.xml"/><Relationship Id="rId12" Type="http://schemas.openxmlformats.org/officeDocument/2006/relationships/slideLayout" Target="../slideLayouts/slideLayout137.xml"/><Relationship Id="rId17" Type="http://schemas.openxmlformats.org/officeDocument/2006/relationships/slideLayout" Target="../slideLayouts/slideLayout142.xml"/><Relationship Id="rId2" Type="http://schemas.openxmlformats.org/officeDocument/2006/relationships/slideLayout" Target="../slideLayouts/slideLayout127.xml"/><Relationship Id="rId16" Type="http://schemas.openxmlformats.org/officeDocument/2006/relationships/slideLayout" Target="../slideLayouts/slideLayout141.xml"/><Relationship Id="rId20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11" Type="http://schemas.openxmlformats.org/officeDocument/2006/relationships/slideLayout" Target="../slideLayouts/slideLayout136.xml"/><Relationship Id="rId5" Type="http://schemas.openxmlformats.org/officeDocument/2006/relationships/slideLayout" Target="../slideLayouts/slideLayout130.xml"/><Relationship Id="rId15" Type="http://schemas.openxmlformats.org/officeDocument/2006/relationships/slideLayout" Target="../slideLayouts/slideLayout140.xml"/><Relationship Id="rId10" Type="http://schemas.openxmlformats.org/officeDocument/2006/relationships/slideLayout" Target="../slideLayouts/slideLayout135.xml"/><Relationship Id="rId19" Type="http://schemas.openxmlformats.org/officeDocument/2006/relationships/slideLayout" Target="../slideLayouts/slideLayout144.xml"/><Relationship Id="rId4" Type="http://schemas.openxmlformats.org/officeDocument/2006/relationships/slideLayout" Target="../slideLayouts/slideLayout129.xml"/><Relationship Id="rId9" Type="http://schemas.openxmlformats.org/officeDocument/2006/relationships/slideLayout" Target="../slideLayouts/slideLayout134.xml"/><Relationship Id="rId14" Type="http://schemas.openxmlformats.org/officeDocument/2006/relationships/slideLayout" Target="../slideLayouts/slideLayout13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8135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6" r:id="rId1"/>
    <p:sldLayoutId id="2147484067" r:id="rId2"/>
    <p:sldLayoutId id="2147484068" r:id="rId3"/>
    <p:sldLayoutId id="2147484069" r:id="rId4"/>
    <p:sldLayoutId id="2147483719" r:id="rId5"/>
    <p:sldLayoutId id="2147484070" r:id="rId6"/>
    <p:sldLayoutId id="2147484071" r:id="rId7"/>
    <p:sldLayoutId id="2147484072" r:id="rId8"/>
    <p:sldLayoutId id="2147484073" r:id="rId9"/>
    <p:sldLayoutId id="2147484074" r:id="rId10"/>
    <p:sldLayoutId id="2147484075" r:id="rId11"/>
    <p:sldLayoutId id="2147484076" r:id="rId12"/>
    <p:sldLayoutId id="2147484306" r:id="rId13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9835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  <p:sldLayoutId id="2147484185" r:id="rId6"/>
    <p:sldLayoutId id="2147484186" r:id="rId7"/>
    <p:sldLayoutId id="2147484188" r:id="rId8"/>
    <p:sldLayoutId id="2147484189" r:id="rId9"/>
    <p:sldLayoutId id="2147484190" r:id="rId10"/>
    <p:sldLayoutId id="2147484191" r:id="rId11"/>
    <p:sldLayoutId id="2147484167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2929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3" r:id="rId1"/>
    <p:sldLayoutId id="2147484169" r:id="rId2"/>
    <p:sldLayoutId id="2147483890" r:id="rId3"/>
    <p:sldLayoutId id="2147483889" r:id="rId4"/>
    <p:sldLayoutId id="2147483791" r:id="rId5"/>
    <p:sldLayoutId id="2147483793" r:id="rId6"/>
    <p:sldLayoutId id="2147483794" r:id="rId7"/>
    <p:sldLayoutId id="2147483795" r:id="rId8"/>
    <p:sldLayoutId id="2147483895" r:id="rId9"/>
    <p:sldLayoutId id="2147483901" r:id="rId10"/>
    <p:sldLayoutId id="2147483805" r:id="rId11"/>
    <p:sldLayoutId id="2147483973" r:id="rId12"/>
    <p:sldLayoutId id="2147483959" r:id="rId13"/>
    <p:sldLayoutId id="2147483960" r:id="rId14"/>
    <p:sldLayoutId id="2147483961" r:id="rId15"/>
    <p:sldLayoutId id="2147483962" r:id="rId16"/>
    <p:sldLayoutId id="2147483963" r:id="rId17"/>
    <p:sldLayoutId id="2147483964" r:id="rId18"/>
    <p:sldLayoutId id="2147483965" r:id="rId19"/>
    <p:sldLayoutId id="2147483966" r:id="rId2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55392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2" r:id="rId1"/>
    <p:sldLayoutId id="2147484201" r:id="rId2"/>
    <p:sldLayoutId id="2147484202" r:id="rId3"/>
    <p:sldLayoutId id="2147484203" r:id="rId4"/>
    <p:sldLayoutId id="2147484204" r:id="rId5"/>
    <p:sldLayoutId id="2147484205" r:id="rId6"/>
    <p:sldLayoutId id="2147484206" r:id="rId7"/>
    <p:sldLayoutId id="2147484207" r:id="rId8"/>
    <p:sldLayoutId id="2147484208" r:id="rId9"/>
    <p:sldLayoutId id="2147484209" r:id="rId10"/>
    <p:sldLayoutId id="2147484210" r:id="rId11"/>
    <p:sldLayoutId id="2147484211" r:id="rId12"/>
    <p:sldLayoutId id="2147484212" r:id="rId13"/>
    <p:sldLayoutId id="2147484213" r:id="rId14"/>
    <p:sldLayoutId id="2147484214" r:id="rId15"/>
    <p:sldLayoutId id="2147484215" r:id="rId16"/>
    <p:sldLayoutId id="2147484216" r:id="rId17"/>
    <p:sldLayoutId id="2147484217" r:id="rId18"/>
    <p:sldLayoutId id="2147484218" r:id="rId19"/>
    <p:sldLayoutId id="2147484219" r:id="rId2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623393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21" r:id="rId2"/>
    <p:sldLayoutId id="2147484222" r:id="rId3"/>
    <p:sldLayoutId id="2147484223" r:id="rId4"/>
    <p:sldLayoutId id="2147484224" r:id="rId5"/>
    <p:sldLayoutId id="2147484225" r:id="rId6"/>
    <p:sldLayoutId id="2147484226" r:id="rId7"/>
    <p:sldLayoutId id="2147484227" r:id="rId8"/>
    <p:sldLayoutId id="2147484228" r:id="rId9"/>
    <p:sldLayoutId id="2147484229" r:id="rId10"/>
    <p:sldLayoutId id="2147484230" r:id="rId11"/>
    <p:sldLayoutId id="2147484231" r:id="rId12"/>
    <p:sldLayoutId id="2147484232" r:id="rId13"/>
    <p:sldLayoutId id="2147484233" r:id="rId14"/>
    <p:sldLayoutId id="2147484234" r:id="rId15"/>
    <p:sldLayoutId id="2147484235" r:id="rId16"/>
    <p:sldLayoutId id="2147484236" r:id="rId17"/>
    <p:sldLayoutId id="2147484237" r:id="rId18"/>
    <p:sldLayoutId id="2147484238" r:id="rId19"/>
    <p:sldLayoutId id="2147484239" r:id="rId2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22830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1" r:id="rId1"/>
    <p:sldLayoutId id="2147484260" r:id="rId2"/>
    <p:sldLayoutId id="2147484242" r:id="rId3"/>
    <p:sldLayoutId id="2147484243" r:id="rId4"/>
    <p:sldLayoutId id="2147484244" r:id="rId5"/>
    <p:sldLayoutId id="2147484245" r:id="rId6"/>
    <p:sldLayoutId id="2147484246" r:id="rId7"/>
    <p:sldLayoutId id="2147484247" r:id="rId8"/>
    <p:sldLayoutId id="2147484248" r:id="rId9"/>
    <p:sldLayoutId id="2147484249" r:id="rId10"/>
    <p:sldLayoutId id="2147484250" r:id="rId11"/>
    <p:sldLayoutId id="2147484251" r:id="rId12"/>
    <p:sldLayoutId id="2147484252" r:id="rId13"/>
    <p:sldLayoutId id="2147484253" r:id="rId14"/>
    <p:sldLayoutId id="2147484254" r:id="rId15"/>
    <p:sldLayoutId id="2147484255" r:id="rId16"/>
    <p:sldLayoutId id="2147484256" r:id="rId17"/>
    <p:sldLayoutId id="2147484257" r:id="rId18"/>
    <p:sldLayoutId id="2147484258" r:id="rId19"/>
    <p:sldLayoutId id="2147484259" r:id="rId2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4103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5" r:id="rId1"/>
    <p:sldLayoutId id="2147484266" r:id="rId2"/>
    <p:sldLayoutId id="2147484267" r:id="rId3"/>
    <p:sldLayoutId id="2147484268" r:id="rId4"/>
    <p:sldLayoutId id="2147484269" r:id="rId5"/>
    <p:sldLayoutId id="2147484270" r:id="rId6"/>
    <p:sldLayoutId id="2147484271" r:id="rId7"/>
    <p:sldLayoutId id="2147484272" r:id="rId8"/>
    <p:sldLayoutId id="2147484273" r:id="rId9"/>
    <p:sldLayoutId id="2147484274" r:id="rId10"/>
    <p:sldLayoutId id="2147484275" r:id="rId11"/>
    <p:sldLayoutId id="2147484276" r:id="rId12"/>
    <p:sldLayoutId id="2147484277" r:id="rId13"/>
    <p:sldLayoutId id="2147484278" r:id="rId14"/>
    <p:sldLayoutId id="2147484279" r:id="rId15"/>
    <p:sldLayoutId id="2147484280" r:id="rId16"/>
    <p:sldLayoutId id="2147484281" r:id="rId17"/>
    <p:sldLayoutId id="2147484282" r:id="rId18"/>
    <p:sldLayoutId id="2147484283" r:id="rId19"/>
    <p:sldLayoutId id="2147484284" r:id="rId2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2619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6" r:id="rId1"/>
    <p:sldLayoutId id="2147484287" r:id="rId2"/>
    <p:sldLayoutId id="2147484288" r:id="rId3"/>
    <p:sldLayoutId id="2147484289" r:id="rId4"/>
    <p:sldLayoutId id="2147484290" r:id="rId5"/>
    <p:sldLayoutId id="2147484291" r:id="rId6"/>
    <p:sldLayoutId id="2147484292" r:id="rId7"/>
    <p:sldLayoutId id="2147484293" r:id="rId8"/>
    <p:sldLayoutId id="2147484294" r:id="rId9"/>
    <p:sldLayoutId id="2147484295" r:id="rId10"/>
    <p:sldLayoutId id="2147484296" r:id="rId11"/>
    <p:sldLayoutId id="2147484297" r:id="rId12"/>
    <p:sldLayoutId id="2147484298" r:id="rId13"/>
    <p:sldLayoutId id="2147484299" r:id="rId14"/>
    <p:sldLayoutId id="2147484300" r:id="rId15"/>
    <p:sldLayoutId id="2147484301" r:id="rId16"/>
    <p:sldLayoutId id="2147484302" r:id="rId17"/>
    <p:sldLayoutId id="2147484303" r:id="rId18"/>
    <p:sldLayoutId id="2147484304" r:id="rId19"/>
    <p:sldLayoutId id="2147484305" r:id="rId20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ennettinstitutesussex.org/stories/scotland-at-the-crossroads-why-renewables-are-outpacing-nuclear-in-the-race-against-time/" TargetMode="External"/><Relationship Id="rId2" Type="http://schemas.openxmlformats.org/officeDocument/2006/relationships/hyperlink" Target="https://bennettinstitutesussex.org/stories/nuclear-is-too-late-and-too-costly-for-the-climate-crisis/" TargetMode="External"/><Relationship Id="rId1" Type="http://schemas.openxmlformats.org/officeDocument/2006/relationships/slideLayout" Target="../slideLayouts/slideLayout26.xml"/><Relationship Id="rId4" Type="http://schemas.openxmlformats.org/officeDocument/2006/relationships/hyperlink" Target="https://bennettinstitutesussex.org/stories/renewables-evolve-fossil-fuels-run-out-of-road/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urgewald.org/sites/default/files/media-files/Urgewald%20-%20Debt%2C%20Delays%2C%20Dependencies%20Report-April-2026.pdf" TargetMode="External"/><Relationship Id="rId1" Type="http://schemas.openxmlformats.org/officeDocument/2006/relationships/slideLayout" Target="../slideLayouts/slideLayout2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ennettinstitutesussex.org/stories/nuclear-is-too-late-and-too-costly-for-the-climate-crisis/" TargetMode="Externa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meche.org/policy-and-press/reports/detail/climate-change-adapting-to-the-inevitable" TargetMode="External"/><Relationship Id="rId1" Type="http://schemas.openxmlformats.org/officeDocument/2006/relationships/slideLayout" Target="../slideLayouts/slideLayout2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itle 4">
            <a:extLst>
              <a:ext uri="{FF2B5EF4-FFF2-40B4-BE49-F238E27FC236}">
                <a16:creationId xmlns:a16="http://schemas.microsoft.com/office/drawing/2014/main" id="{FE8FECE0-AB37-E858-6DC5-E7E2BB33C37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230765"/>
            <a:ext cx="6858000" cy="1360668"/>
          </a:xfrm>
        </p:spPr>
        <p:txBody>
          <a:bodyPr/>
          <a:lstStyle/>
          <a:p>
            <a:endParaRPr lang="en-FR" dirty="0"/>
          </a:p>
          <a:p>
            <a:r>
              <a:rPr lang="en-GB" sz="2800" dirty="0"/>
              <a:t>Friends of the Earth Adelaide</a:t>
            </a:r>
            <a:endParaRPr lang="en-FR" sz="2800" dirty="0"/>
          </a:p>
          <a:p>
            <a:r>
              <a:rPr lang="en-FR" sz="2800" dirty="0"/>
              <a:t>July 30 2026</a:t>
            </a:r>
          </a:p>
          <a:p>
            <a:endParaRPr lang="en-FR" dirty="0"/>
          </a:p>
          <a:p>
            <a:r>
              <a:rPr lang="en-FR" sz="2400" dirty="0"/>
              <a:t>Dr Paul Dorfman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FF87338F-F516-6DED-ABA0-5A9BBBDE62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49400" y="711201"/>
            <a:ext cx="6045200" cy="1360668"/>
          </a:xfrm>
        </p:spPr>
        <p:txBody>
          <a:bodyPr>
            <a:normAutofit/>
          </a:bodyPr>
          <a:lstStyle/>
          <a:p>
            <a:r>
              <a:rPr lang="en-GB" sz="3200" dirty="0"/>
              <a:t>Is Nuclear Power the Solution to Climate Change?</a:t>
            </a:r>
            <a:endParaRPr lang="en-FR" sz="3200" dirty="0"/>
          </a:p>
        </p:txBody>
      </p:sp>
    </p:spTree>
    <p:extLst>
      <p:ext uri="{BB962C8B-B14F-4D97-AF65-F5344CB8AC3E}">
        <p14:creationId xmlns:p14="http://schemas.microsoft.com/office/powerpoint/2010/main" val="31109047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B2A5ED9-6E9A-CFD9-94FA-476A734664A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Wind and solar now dominate global electricity generation</a:t>
            </a:r>
            <a:r>
              <a:rPr lang="en-FR" dirty="0"/>
              <a:t>.</a:t>
            </a:r>
          </a:p>
          <a:p>
            <a:r>
              <a:rPr lang="en-FR" dirty="0"/>
              <a:t>2025 wind and solar overtook EU fossil fuel power generation.</a:t>
            </a:r>
          </a:p>
          <a:p>
            <a:r>
              <a:rPr lang="en-GB" dirty="0"/>
              <a:t>Norway just said no to nuclear.</a:t>
            </a:r>
          </a:p>
          <a:p>
            <a:r>
              <a:rPr lang="en-GB" dirty="0"/>
              <a:t>NATO now </a:t>
            </a:r>
            <a:r>
              <a:rPr lang="en-FR" dirty="0"/>
              <a:t>backs renewables as solution to energy security.</a:t>
            </a:r>
          </a:p>
          <a:p>
            <a:r>
              <a:rPr lang="en-FR" dirty="0"/>
              <a:t>UK Chatham House: Renewables hold the key to energy security in the European Union (EU). </a:t>
            </a:r>
          </a:p>
          <a:p>
            <a:r>
              <a:rPr lang="en-FR" dirty="0"/>
              <a:t>Solar grew by more than 20% in a single year, proving that clean power can scale faster than other technologies. </a:t>
            </a:r>
          </a:p>
          <a:p>
            <a:r>
              <a:rPr lang="en-FR" dirty="0"/>
              <a:t>Challenge now is not generation, but how quickly grids, batteries and flexibility can be deployed.</a:t>
            </a:r>
          </a:p>
          <a:p>
            <a:endParaRPr lang="en-FR" dirty="0"/>
          </a:p>
          <a:p>
            <a:endParaRPr lang="en-F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5581318A-BB85-6959-B17E-B2815AF929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sz="3600" dirty="0"/>
              <a:t>Pace</a:t>
            </a:r>
          </a:p>
        </p:txBody>
      </p:sp>
    </p:spTree>
    <p:extLst>
      <p:ext uri="{BB962C8B-B14F-4D97-AF65-F5344CB8AC3E}">
        <p14:creationId xmlns:p14="http://schemas.microsoft.com/office/powerpoint/2010/main" val="11622398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7DA5138-822A-7523-22F0-3A34194EE41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FR" dirty="0"/>
              <a:t>UK Royal Society: Renewables plus long-duration storage cheaper than any system that includes nuclear. </a:t>
            </a:r>
          </a:p>
          <a:p>
            <a:r>
              <a:rPr lang="en-FR" dirty="0"/>
              <a:t>Solar delivered fastest energy transition in history - set to be beaten by battery energy storage systems, with current cumulative global installed capacity of 690 gigawatt hours (GWh) and rising.</a:t>
            </a:r>
          </a:p>
          <a:p>
            <a:r>
              <a:rPr lang="en-FR" dirty="0"/>
              <a:t>Battery energy storage to grow six-fold worldwide by end of decade.</a:t>
            </a:r>
          </a:p>
          <a:p>
            <a:r>
              <a:rPr lang="en-FR" dirty="0"/>
              <a:t>Australia: Home battery rebates adding 2,000 systems a day as total hurtles towards half a million installations.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F7F75D5-3544-800F-EA54-4A4BBDF87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sz="3600" dirty="0"/>
              <a:t>Storage</a:t>
            </a:r>
          </a:p>
        </p:txBody>
      </p:sp>
    </p:spTree>
    <p:extLst>
      <p:ext uri="{BB962C8B-B14F-4D97-AF65-F5344CB8AC3E}">
        <p14:creationId xmlns:p14="http://schemas.microsoft.com/office/powerpoint/2010/main" val="2466771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45F571D-4BEC-6F26-D5C6-2CAE19C19B2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FR" dirty="0"/>
              <a:t>Unlike the ‘nuclear renaissance’, the renewable evolution is here and now – on-schedule and cost-effective.</a:t>
            </a:r>
          </a:p>
          <a:p>
            <a:r>
              <a:rPr lang="en-FR" dirty="0"/>
              <a:t>We can mitigate climate impact and sustain reliable power system by expanding renewable energy in all sectors, rapid growth and modernization of the electricity grid, storage technology roll-out, faster interconnection, and using power far more effectively and efficiently via rational energy management.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99CD00-8FD9-FE9D-4916-C7390818B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sz="3600" dirty="0"/>
              <a:t>Renewable evolution </a:t>
            </a:r>
          </a:p>
        </p:txBody>
      </p:sp>
    </p:spTree>
    <p:extLst>
      <p:ext uri="{BB962C8B-B14F-4D97-AF65-F5344CB8AC3E}">
        <p14:creationId xmlns:p14="http://schemas.microsoft.com/office/powerpoint/2010/main" val="40517777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71797C3-0B14-99B7-D80C-BD1775BC807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FR" dirty="0"/>
              <a:t>All key international and national energy organizations/institutes agree that renewables will do heavy-lifting for the energy transition.</a:t>
            </a:r>
          </a:p>
          <a:p>
            <a:r>
              <a:rPr lang="en-FR" dirty="0"/>
              <a:t>Future backbone of the global energy supply system will be renewable, sustainable, and cost-effective.</a:t>
            </a:r>
          </a:p>
          <a:p>
            <a:r>
              <a:rPr lang="en-FR" dirty="0"/>
              <a:t>Nuclear is already too late and too costly to play any positive role in tackling the climate and energy crises.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5C0B902-F391-12A3-FE08-9738744F9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sz="3600" dirty="0"/>
              <a:t>Renewable evolution</a:t>
            </a:r>
          </a:p>
        </p:txBody>
      </p:sp>
    </p:spTree>
    <p:extLst>
      <p:ext uri="{BB962C8B-B14F-4D97-AF65-F5344CB8AC3E}">
        <p14:creationId xmlns:p14="http://schemas.microsoft.com/office/powerpoint/2010/main" val="3911771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54E2377-1B16-3DD6-C522-CFCF9B7D75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FR" dirty="0"/>
              <a:t>At a time when so much looks grim, the renewable revolution offers real hope. </a:t>
            </a:r>
          </a:p>
          <a:p>
            <a:r>
              <a:rPr lang="en-FR" dirty="0"/>
              <a:t>In 2025, more power was generated worldwide from renewable energy than from coal.</a:t>
            </a:r>
          </a:p>
          <a:p>
            <a:r>
              <a:rPr lang="en-FR" dirty="0"/>
              <a:t>91% of new renewables are now cheaper than fossil fuels.</a:t>
            </a:r>
          </a:p>
          <a:p>
            <a:r>
              <a:rPr lang="en-FR" dirty="0"/>
              <a:t>UN confirms renewables increased their lead over fossil fuels and nuclear via economies of scale, technology innovation, and supply chain roll-out.</a:t>
            </a:r>
          </a:p>
          <a:p>
            <a:r>
              <a:rPr lang="en-FR" b="1" dirty="0"/>
              <a:t>Each year nuclear adds only as much net global power capacity as renewables add every two days</a:t>
            </a:r>
            <a:r>
              <a:rPr lang="en-FR" dirty="0"/>
              <a:t>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74C240B-FA8E-9685-14CA-73CAB6569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sz="3600" dirty="0"/>
              <a:t>Renewable evolution</a:t>
            </a:r>
          </a:p>
        </p:txBody>
      </p:sp>
    </p:spTree>
    <p:extLst>
      <p:ext uri="{BB962C8B-B14F-4D97-AF65-F5344CB8AC3E}">
        <p14:creationId xmlns:p14="http://schemas.microsoft.com/office/powerpoint/2010/main" val="22689642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09E63C-C22A-913C-E264-3C6A136F3DB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‘New Nuclear Is Too Late and Too Costly for the Climate Crisis.’</a:t>
            </a:r>
          </a:p>
          <a:p>
            <a:r>
              <a:rPr lang="en-GB" dirty="0">
                <a:hlinkClick r:id="rId2"/>
              </a:rPr>
              <a:t>https://bennettinstitutesussex.org/stories/nuclear-is-too-late-and-too-costly-for-the-climate-crisis/</a:t>
            </a:r>
            <a:endParaRPr lang="en-GB" dirty="0"/>
          </a:p>
          <a:p>
            <a:r>
              <a:rPr lang="en-GB" dirty="0"/>
              <a:t>‘Scotland at the Crossroads: Why Renewables Are Outpacing Nuclear in the Race Against Time.’</a:t>
            </a:r>
          </a:p>
          <a:p>
            <a:r>
              <a:rPr lang="en-GB" dirty="0">
                <a:hlinkClick r:id="rId3"/>
              </a:rPr>
              <a:t>https://bennettinstitutesussex.org/stories/scotland-at-the-crossroads-why-renewables-are-outpacing-nuclear-in-the-race-against-time/</a:t>
            </a:r>
            <a:endParaRPr lang="en-GB" dirty="0"/>
          </a:p>
          <a:p>
            <a:r>
              <a:rPr lang="en-FR" dirty="0"/>
              <a:t>‘Renewables evolve – fossil fuels ‘run out of road’</a:t>
            </a:r>
          </a:p>
          <a:p>
            <a:r>
              <a:rPr lang="en-GB" dirty="0">
                <a:hlinkClick r:id="rId4"/>
              </a:rPr>
              <a:t>https://bennettinstitutesussex.org/stories/renewables-evolve-fossil-fuels-run-out-of-road/</a:t>
            </a:r>
            <a:endParaRPr lang="en-GB" dirty="0"/>
          </a:p>
          <a:p>
            <a:endParaRPr lang="en-F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C09E18F2-E9C1-A9BE-D22C-2C644621D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/>
              <a:t>Dr Paul Dorfman, Bennett Scholar, Bennett Institute, University of Sussex </a:t>
            </a:r>
            <a:endParaRPr lang="en-FR" sz="2800" dirty="0"/>
          </a:p>
        </p:txBody>
      </p:sp>
    </p:spTree>
    <p:extLst>
      <p:ext uri="{BB962C8B-B14F-4D97-AF65-F5344CB8AC3E}">
        <p14:creationId xmlns:p14="http://schemas.microsoft.com/office/powerpoint/2010/main" val="14210793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ED920E-AD27-C6BB-0A6F-98D1AEBC802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‘Debt, Delays, Dependencies: Why Public Banks Should Not Support Nuclear Power - </a:t>
            </a:r>
            <a:r>
              <a:rPr lang="en-FR" dirty="0"/>
              <a:t>New nuclear: Too late and too costly for the climate and energy crises</a:t>
            </a:r>
            <a:r>
              <a:rPr lang="en-FR" dirty="0">
                <a:hlinkClick r:id="rId2"/>
              </a:rPr>
              <a:t>’</a:t>
            </a:r>
            <a:r>
              <a:rPr lang="en-FR" dirty="0"/>
              <a:t>.</a:t>
            </a:r>
            <a:endParaRPr lang="en-GB" dirty="0">
              <a:hlinkClick r:id="rId2"/>
            </a:endParaRPr>
          </a:p>
          <a:p>
            <a:r>
              <a:rPr lang="en-GB" dirty="0">
                <a:hlinkClick r:id="rId2"/>
              </a:rPr>
              <a:t>https://www.urgewald.org/sites/default/files/media-files/Urgewald%20-%20Debt%2C%20Delays%2C%20Dependencies%20Report-April-2026.pdf</a:t>
            </a:r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27E028F-2E8E-6C28-57D7-30E7ABAB9C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sz="3600" dirty="0"/>
              <a:t>Urgewald</a:t>
            </a:r>
          </a:p>
        </p:txBody>
      </p:sp>
    </p:spTree>
    <p:extLst>
      <p:ext uri="{BB962C8B-B14F-4D97-AF65-F5344CB8AC3E}">
        <p14:creationId xmlns:p14="http://schemas.microsoft.com/office/powerpoint/2010/main" val="16689798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0683E81-8AAE-2F2F-0925-136E636310C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Nuclear is, quite literally, on the front-line of climate risk – and not in a good way.</a:t>
            </a:r>
          </a:p>
          <a:p>
            <a:r>
              <a:rPr lang="en-GB" dirty="0">
                <a:hlinkClick r:id="rId2"/>
              </a:rPr>
              <a:t>https://bennettinstitutesussex.org/stories/nuclear-is-too-late-and-too-costly-for-the-climate-crisis/</a:t>
            </a:r>
            <a:endParaRPr lang="en-GB" dirty="0"/>
          </a:p>
          <a:p>
            <a:endParaRPr lang="en-GB" dirty="0"/>
          </a:p>
          <a:p>
            <a:endParaRPr lang="en-F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AB9921E-BF61-C00D-DECF-7EEAEBA4B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sz="3600" dirty="0"/>
              <a:t>Climate impact</a:t>
            </a:r>
          </a:p>
        </p:txBody>
      </p:sp>
    </p:spTree>
    <p:extLst>
      <p:ext uri="{BB962C8B-B14F-4D97-AF65-F5344CB8AC3E}">
        <p14:creationId xmlns:p14="http://schemas.microsoft.com/office/powerpoint/2010/main" val="13439314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8E56C68-61F6-2DF3-2784-CDDF7360E24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FR" dirty="0"/>
              <a:t>With more frequent and destructive storms, storm surges and floods, extreme events become the norm and existing flood risk mitigation measures become obsolete.</a:t>
            </a:r>
          </a:p>
          <a:p>
            <a:r>
              <a:rPr lang="en-FR" dirty="0"/>
              <a:t>This puts coastal nuclear on the front-line of climate change—and not in a good way.</a:t>
            </a:r>
          </a:p>
          <a:p>
            <a:r>
              <a:rPr lang="en-FR" dirty="0"/>
              <a:t>Globally, 41% of nuclear plants are coastal. </a:t>
            </a:r>
          </a:p>
          <a:p>
            <a:r>
              <a:rPr lang="en-FR" dirty="0"/>
              <a:t>Since the climate risks that nuclear faces due to rising sea levels won’t be linear, nuclear construction, operation, waste management, and decommissioning will become significantly more expensive.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102C4C9-8C6C-0028-3C06-F5CE8C341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sz="3600" dirty="0"/>
              <a:t>Coastal</a:t>
            </a:r>
          </a:p>
        </p:txBody>
      </p:sp>
    </p:spTree>
    <p:extLst>
      <p:ext uri="{BB962C8B-B14F-4D97-AF65-F5344CB8AC3E}">
        <p14:creationId xmlns:p14="http://schemas.microsoft.com/office/powerpoint/2010/main" val="3727783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B6296BD-A7A1-D947-93DE-E93659E199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IME: Coastal nuclear sites will need ‘considerable investment’ to protect them against rising sea levels, and even ‘relocation or abandonment.’</a:t>
            </a:r>
          </a:p>
          <a:p>
            <a:r>
              <a:rPr lang="en-FR" dirty="0">
                <a:solidFill>
                  <a:schemeClr val="tx2">
                    <a:lumMod val="60000"/>
                    <a:lumOff val="4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https://www.imeche.org/policy-and-press/reports/detail/climate-change-adapting-to-the-inevitable</a:t>
            </a:r>
            <a:endParaRPr lang="en-FR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en-GB" dirty="0">
              <a:solidFill>
                <a:srgbClr val="00B0F0"/>
              </a:solidFill>
            </a:endParaRPr>
          </a:p>
          <a:p>
            <a:endParaRPr lang="en-FR" dirty="0">
              <a:solidFill>
                <a:srgbClr val="00B0F0"/>
              </a:solidFill>
            </a:endParaRPr>
          </a:p>
          <a:p>
            <a:r>
              <a:rPr lang="en-FR" dirty="0">
                <a:solidFill>
                  <a:srgbClr val="00B0F0"/>
                </a:solidFill>
              </a:rPr>
              <a:t> </a:t>
            </a:r>
            <a:endParaRPr lang="en-GB" dirty="0">
              <a:solidFill>
                <a:srgbClr val="00B0F0"/>
              </a:solidFill>
            </a:endParaRPr>
          </a:p>
          <a:p>
            <a:endParaRPr lang="en-F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B921A0C6-C9B1-824A-8243-1EB8751B7E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sz="3200" dirty="0"/>
              <a:t>UK Inst.Mechanical Engineers (IME) : ‘Adapting to the Inevitable’</a:t>
            </a:r>
          </a:p>
        </p:txBody>
      </p:sp>
    </p:spTree>
    <p:extLst>
      <p:ext uri="{BB962C8B-B14F-4D97-AF65-F5344CB8AC3E}">
        <p14:creationId xmlns:p14="http://schemas.microsoft.com/office/powerpoint/2010/main" val="833846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a city&#10;&#10;Description automatically generated">
            <a:extLst>
              <a:ext uri="{FF2B5EF4-FFF2-40B4-BE49-F238E27FC236}">
                <a16:creationId xmlns:a16="http://schemas.microsoft.com/office/drawing/2014/main" id="{DF9FFDE7-F434-C8D1-4E43-EFD2DEB8894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-1" b="18592"/>
          <a:stretch/>
        </p:blipFill>
        <p:spPr>
          <a:xfrm>
            <a:off x="498336" y="1771651"/>
            <a:ext cx="8144921" cy="3729684"/>
          </a:xfrm>
          <a:prstGeom prst="rect">
            <a:avLst/>
          </a:prstGeom>
          <a:noFill/>
        </p:spPr>
      </p:pic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0D93A2DE-5166-67AF-330B-058F12B2A6B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FR" dirty="0"/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3A0215E9-24B5-05F1-CB02-1596DE62B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https://</a:t>
            </a:r>
            <a:r>
              <a:rPr lang="en-US" sz="3200" dirty="0" err="1"/>
              <a:t>coastal.climatecentral.org</a:t>
            </a:r>
            <a:r>
              <a:rPr lang="en-US" sz="3200" dirty="0"/>
              <a:t>/map/14/1.5989/52.212/</a:t>
            </a:r>
          </a:p>
        </p:txBody>
      </p:sp>
    </p:spTree>
    <p:extLst>
      <p:ext uri="{BB962C8B-B14F-4D97-AF65-F5344CB8AC3E}">
        <p14:creationId xmlns:p14="http://schemas.microsoft.com/office/powerpoint/2010/main" val="856900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7273CE-3F60-66E9-2914-0B6B228CFD8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FR" dirty="0"/>
              <a:t>'Wildfires darken the clouds over France's Bordeaux wine industry.' And just over the Garonne lies Blayais nuclear power plant.</a:t>
            </a:r>
          </a:p>
          <a:p>
            <a:r>
              <a:rPr lang="en-FR" dirty="0"/>
              <a:t>Episodic flooding alternating with low river-flow and increased water temperature - profound adverse effects on reactor cooling and discharge.</a:t>
            </a:r>
          </a:p>
          <a:p>
            <a:r>
              <a:rPr lang="en-FR" dirty="0"/>
              <a:t>F</a:t>
            </a:r>
            <a:r>
              <a:rPr lang="en-GB" dirty="0"/>
              <a:t>r</a:t>
            </a:r>
            <a:r>
              <a:rPr lang="en-FR" dirty="0"/>
              <a:t>ench EDF reactors shut down at Golfech, Bugey and Chooz plants, on the banks of the Garonne, Rhone and Meuse rivers. </a:t>
            </a:r>
          </a:p>
          <a:p>
            <a:r>
              <a:rPr lang="en-FR" dirty="0"/>
              <a:t>Danube river low-flow has shut down 1 GW of nuclear in Romania and Hungary, with record low water levels affecting cooling.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2957B09-4C0F-F66C-EF82-AABD5413A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sz="3600" dirty="0"/>
              <a:t>Inland</a:t>
            </a:r>
          </a:p>
        </p:txBody>
      </p:sp>
    </p:spTree>
    <p:extLst>
      <p:ext uri="{BB962C8B-B14F-4D97-AF65-F5344CB8AC3E}">
        <p14:creationId xmlns:p14="http://schemas.microsoft.com/office/powerpoint/2010/main" val="2692825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1EBFFF6-973F-C812-A0F8-6DFE5C9E0FD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FR" dirty="0"/>
              <a:t>US Nuclear Regulatory Commission: Majority US nuclear sites already experienced flooding hazard beyond design-base. </a:t>
            </a:r>
          </a:p>
          <a:p>
            <a:r>
              <a:rPr lang="en-FR" dirty="0"/>
              <a:t>US Army War College: Nuclear power facilities at ‘high risk’ of temporary or permanent closure due to climate threats – with 60% US nuclear capacity now vulnerable to sea-level rise, severe storms, and cooling water shortages.</a:t>
            </a:r>
          </a:p>
          <a:p>
            <a:r>
              <a:rPr lang="en-FR" dirty="0"/>
              <a:t>61% US nuclear energy facilities expected to face water stress by 2030, potentially forcing them to reduce generation or shut down.</a:t>
            </a:r>
          </a:p>
          <a:p>
            <a:endParaRPr lang="en-F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D848E25-7F01-88BE-5C56-C3FECA75EB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sz="3600" dirty="0"/>
              <a:t>US</a:t>
            </a:r>
          </a:p>
        </p:txBody>
      </p:sp>
    </p:spTree>
    <p:extLst>
      <p:ext uri="{BB962C8B-B14F-4D97-AF65-F5344CB8AC3E}">
        <p14:creationId xmlns:p14="http://schemas.microsoft.com/office/powerpoint/2010/main" val="19027178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1318976-34DA-CA8D-9ED6-3C54FB81E1D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FR" dirty="0"/>
              <a:t>Nuclear build has a doubling cost overrun.</a:t>
            </a:r>
          </a:p>
          <a:p>
            <a:r>
              <a:rPr lang="en-FR" dirty="0"/>
              <a:t>Lazard’s levelized cost of energy (LCOE) for new nuclear is £109 per MWh, making it the most expensive energy source.</a:t>
            </a:r>
          </a:p>
          <a:p>
            <a:r>
              <a:rPr lang="en-FR" dirty="0"/>
              <a:t>Unsubsidized solar and wind combined with energy storage (for grid balancing) four times cheaper.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0FA15EF-0272-443C-B117-C843C5184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sz="3600" dirty="0"/>
              <a:t>Cost</a:t>
            </a:r>
          </a:p>
        </p:txBody>
      </p:sp>
    </p:spTree>
    <p:extLst>
      <p:ext uri="{BB962C8B-B14F-4D97-AF65-F5344CB8AC3E}">
        <p14:creationId xmlns:p14="http://schemas.microsoft.com/office/powerpoint/2010/main" val="4375933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E986311-3C5E-1C19-42DF-24F43A2D4BBB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FR" dirty="0"/>
              <a:t>Cost is key, but time is the most critical variable - and it’s running out.</a:t>
            </a:r>
          </a:p>
          <a:p>
            <a:r>
              <a:rPr lang="en-GB" dirty="0"/>
              <a:t>UK Govt. Global data</a:t>
            </a:r>
            <a:r>
              <a:rPr lang="en-GB" b="1" dirty="0"/>
              <a:t>: </a:t>
            </a:r>
            <a:r>
              <a:rPr lang="en-GB" dirty="0"/>
              <a:t>Including planning and approval, one new nuclear station takes 17 years plus</a:t>
            </a:r>
            <a:r>
              <a:rPr lang="en-GB" b="1" dirty="0"/>
              <a:t>. </a:t>
            </a:r>
            <a:r>
              <a:rPr lang="en-FR" dirty="0"/>
              <a:t>New nuclear in Europe hugely behind schedule and vastly over budget. </a:t>
            </a:r>
            <a:r>
              <a:rPr lang="en-GB" dirty="0"/>
              <a:t>SMR’s still in development, and decades from any commercial deployment.</a:t>
            </a:r>
            <a:endParaRPr lang="en-FR" dirty="0"/>
          </a:p>
          <a:p>
            <a:r>
              <a:rPr lang="en-FR" dirty="0"/>
              <a:t>Former Chair of the US Nuclear Regulatory Commission: “Not enough time for nuclear innovation to make a realistic impact on the climate crisis.”</a:t>
            </a:r>
          </a:p>
          <a:p>
            <a:r>
              <a:rPr lang="en-FR" dirty="0"/>
              <a:t>Intergovernmental PaneI on Climate Change (IPCC) AR6 Report:  Renewables are now 10 times more effective at cutting carbon dioxide (CO2) emissions than new nuclear.</a:t>
            </a:r>
          </a:p>
          <a:p>
            <a:endParaRPr lang="en-FR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6323631-805D-FFDC-2E27-DEA462364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FR" sz="3600" dirty="0"/>
              <a:t>Time</a:t>
            </a:r>
          </a:p>
        </p:txBody>
      </p:sp>
    </p:spTree>
    <p:extLst>
      <p:ext uri="{BB962C8B-B14F-4D97-AF65-F5344CB8AC3E}">
        <p14:creationId xmlns:p14="http://schemas.microsoft.com/office/powerpoint/2010/main" val="3058454470"/>
      </p:ext>
    </p:extLst>
  </p:cSld>
  <p:clrMapOvr>
    <a:masterClrMapping/>
  </p:clrMapOvr>
</p:sld>
</file>

<file path=ppt/theme/theme1.xml><?xml version="1.0" encoding="utf-8"?>
<a:theme xmlns:a="http://schemas.openxmlformats.org/drawingml/2006/main" name="UoS Blank Cover Slides">
  <a:themeElements>
    <a:clrScheme name="UoS">
      <a:dk1>
        <a:srgbClr val="000000"/>
      </a:dk1>
      <a:lt1>
        <a:srgbClr val="FFFFFF"/>
      </a:lt1>
      <a:dk2>
        <a:srgbClr val="1D428A"/>
      </a:dk2>
      <a:lt2>
        <a:srgbClr val="D0D3D4"/>
      </a:lt2>
      <a:accent1>
        <a:srgbClr val="00BFB3"/>
      </a:accent1>
      <a:accent2>
        <a:srgbClr val="DC582A"/>
      </a:accent2>
      <a:accent3>
        <a:srgbClr val="FFC845"/>
      </a:accent3>
      <a:accent4>
        <a:srgbClr val="7DA1C4"/>
      </a:accent4>
      <a:accent5>
        <a:srgbClr val="5D3754"/>
      </a:accent5>
      <a:accent6>
        <a:srgbClr val="BE84A3"/>
      </a:accent6>
      <a:hlink>
        <a:srgbClr val="169ACF"/>
      </a:hlink>
      <a:folHlink>
        <a:srgbClr val="169ACF"/>
      </a:folHlink>
    </a:clrScheme>
    <a:fontScheme name="University of Sussex template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S PowerPoint template - Standard.potx" id="{263A44CD-C9DD-4D6C-91D8-1B593EE87F80}" vid="{8003EDE2-31AE-4B85-BBFF-9D099B6B1E5C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UoS Image Cover Slides">
  <a:themeElements>
    <a:clrScheme name="UoS">
      <a:dk1>
        <a:srgbClr val="000000"/>
      </a:dk1>
      <a:lt1>
        <a:srgbClr val="FFFFFF"/>
      </a:lt1>
      <a:dk2>
        <a:srgbClr val="1D428A"/>
      </a:dk2>
      <a:lt2>
        <a:srgbClr val="D0D3D4"/>
      </a:lt2>
      <a:accent1>
        <a:srgbClr val="00BFB3"/>
      </a:accent1>
      <a:accent2>
        <a:srgbClr val="DC582A"/>
      </a:accent2>
      <a:accent3>
        <a:srgbClr val="FFC845"/>
      </a:accent3>
      <a:accent4>
        <a:srgbClr val="7DA1C4"/>
      </a:accent4>
      <a:accent5>
        <a:srgbClr val="5D3754"/>
      </a:accent5>
      <a:accent6>
        <a:srgbClr val="BE84A3"/>
      </a:accent6>
      <a:hlink>
        <a:srgbClr val="169ACF"/>
      </a:hlink>
      <a:folHlink>
        <a:srgbClr val="169ACF"/>
      </a:folHlink>
    </a:clrScheme>
    <a:fontScheme name="University of Sussex template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UoS PowerPoint template - Standard.potx" id="{263A44CD-C9DD-4D6C-91D8-1B593EE87F80}" vid="{1E6E0983-90E4-485F-88AC-91532DD3FE8B}"/>
    </a:ext>
  </a:extLst>
</a:theme>
</file>

<file path=ppt/theme/theme3.xml><?xml version="1.0" encoding="utf-8"?>
<a:theme xmlns:a="http://schemas.openxmlformats.org/drawingml/2006/main" name="Flint - UoS Content">
  <a:themeElements>
    <a:clrScheme name="UoS">
      <a:dk1>
        <a:srgbClr val="000000"/>
      </a:dk1>
      <a:lt1>
        <a:srgbClr val="FFFFFF"/>
      </a:lt1>
      <a:dk2>
        <a:srgbClr val="1D428A"/>
      </a:dk2>
      <a:lt2>
        <a:srgbClr val="D0D3D4"/>
      </a:lt2>
      <a:accent1>
        <a:srgbClr val="00BFB3"/>
      </a:accent1>
      <a:accent2>
        <a:srgbClr val="DC582A"/>
      </a:accent2>
      <a:accent3>
        <a:srgbClr val="FFC845"/>
      </a:accent3>
      <a:accent4>
        <a:srgbClr val="7DA1C4"/>
      </a:accent4>
      <a:accent5>
        <a:srgbClr val="5D3754"/>
      </a:accent5>
      <a:accent6>
        <a:srgbClr val="BE84A3"/>
      </a:accent6>
      <a:hlink>
        <a:srgbClr val="169ACF"/>
      </a:hlink>
      <a:folHlink>
        <a:srgbClr val="169ACF"/>
      </a:folHlink>
    </a:clrScheme>
    <a:fontScheme name="University of Sussex template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UoS PowerPoint template - Standard.potx" id="{263A44CD-C9DD-4D6C-91D8-1B593EE87F80}" vid="{4B0B6EA9-8E0D-4F72-8302-E88B3B1F1324}"/>
    </a:ext>
  </a:extLst>
</a:theme>
</file>

<file path=ppt/theme/theme4.xml><?xml version="1.0" encoding="utf-8"?>
<a:theme xmlns:a="http://schemas.openxmlformats.org/drawingml/2006/main" name="Coral - UoS Content">
  <a:themeElements>
    <a:clrScheme name="UoS">
      <a:dk1>
        <a:srgbClr val="000000"/>
      </a:dk1>
      <a:lt1>
        <a:srgbClr val="FFFFFF"/>
      </a:lt1>
      <a:dk2>
        <a:srgbClr val="1D428A"/>
      </a:dk2>
      <a:lt2>
        <a:srgbClr val="D0D3D4"/>
      </a:lt2>
      <a:accent1>
        <a:srgbClr val="00BFB3"/>
      </a:accent1>
      <a:accent2>
        <a:srgbClr val="DC582A"/>
      </a:accent2>
      <a:accent3>
        <a:srgbClr val="FFC845"/>
      </a:accent3>
      <a:accent4>
        <a:srgbClr val="7DA1C4"/>
      </a:accent4>
      <a:accent5>
        <a:srgbClr val="5D3754"/>
      </a:accent5>
      <a:accent6>
        <a:srgbClr val="BE84A3"/>
      </a:accent6>
      <a:hlink>
        <a:srgbClr val="169ACF"/>
      </a:hlink>
      <a:folHlink>
        <a:srgbClr val="169ACF"/>
      </a:folHlink>
    </a:clrScheme>
    <a:fontScheme name="University of Sussex template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UoS PowerPoint template - Standard.potx" id="{263A44CD-C9DD-4D6C-91D8-1B593EE87F80}" vid="{4B0B6EA9-8E0D-4F72-8302-E88B3B1F1324}"/>
    </a:ext>
  </a:extLst>
</a:theme>
</file>

<file path=ppt/theme/theme5.xml><?xml version="1.0" encoding="utf-8"?>
<a:theme xmlns:a="http://schemas.openxmlformats.org/drawingml/2006/main" name="Cobalt - UoS Content">
  <a:themeElements>
    <a:clrScheme name="UoS">
      <a:dk1>
        <a:srgbClr val="000000"/>
      </a:dk1>
      <a:lt1>
        <a:srgbClr val="FFFFFF"/>
      </a:lt1>
      <a:dk2>
        <a:srgbClr val="1D428A"/>
      </a:dk2>
      <a:lt2>
        <a:srgbClr val="D0D3D4"/>
      </a:lt2>
      <a:accent1>
        <a:srgbClr val="00BFB3"/>
      </a:accent1>
      <a:accent2>
        <a:srgbClr val="DC582A"/>
      </a:accent2>
      <a:accent3>
        <a:srgbClr val="FFC845"/>
      </a:accent3>
      <a:accent4>
        <a:srgbClr val="7DA1C4"/>
      </a:accent4>
      <a:accent5>
        <a:srgbClr val="5D3754"/>
      </a:accent5>
      <a:accent6>
        <a:srgbClr val="BE84A3"/>
      </a:accent6>
      <a:hlink>
        <a:srgbClr val="169ACF"/>
      </a:hlink>
      <a:folHlink>
        <a:srgbClr val="169ACF"/>
      </a:folHlink>
    </a:clrScheme>
    <a:fontScheme name="University of Sussex template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UoS PowerPoint template - Standard.potx" id="{263A44CD-C9DD-4D6C-91D8-1B593EE87F80}" vid="{4B0B6EA9-8E0D-4F72-8302-E88B3B1F1324}"/>
    </a:ext>
  </a:extLst>
</a:theme>
</file>

<file path=ppt/theme/theme6.xml><?xml version="1.0" encoding="utf-8"?>
<a:theme xmlns:a="http://schemas.openxmlformats.org/drawingml/2006/main" name="Aquamarine - UoS Content">
  <a:themeElements>
    <a:clrScheme name="UoS">
      <a:dk1>
        <a:srgbClr val="000000"/>
      </a:dk1>
      <a:lt1>
        <a:srgbClr val="FFFFFF"/>
      </a:lt1>
      <a:dk2>
        <a:srgbClr val="1D428A"/>
      </a:dk2>
      <a:lt2>
        <a:srgbClr val="D0D3D4"/>
      </a:lt2>
      <a:accent1>
        <a:srgbClr val="00BFB3"/>
      </a:accent1>
      <a:accent2>
        <a:srgbClr val="DC582A"/>
      </a:accent2>
      <a:accent3>
        <a:srgbClr val="FFC845"/>
      </a:accent3>
      <a:accent4>
        <a:srgbClr val="7DA1C4"/>
      </a:accent4>
      <a:accent5>
        <a:srgbClr val="5D3754"/>
      </a:accent5>
      <a:accent6>
        <a:srgbClr val="BE84A3"/>
      </a:accent6>
      <a:hlink>
        <a:srgbClr val="169ACF"/>
      </a:hlink>
      <a:folHlink>
        <a:srgbClr val="169ACF"/>
      </a:folHlink>
    </a:clrScheme>
    <a:fontScheme name="University of Sussex template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UoS PowerPoint template - Standard.potx" id="{263A44CD-C9DD-4D6C-91D8-1B593EE87F80}" vid="{4B0B6EA9-8E0D-4F72-8302-E88B3B1F1324}"/>
    </a:ext>
  </a:extLst>
</a:theme>
</file>

<file path=ppt/theme/theme7.xml><?xml version="1.0" encoding="utf-8"?>
<a:theme xmlns:a="http://schemas.openxmlformats.org/drawingml/2006/main" name="Navy - UoS Content">
  <a:themeElements>
    <a:clrScheme name="UoS">
      <a:dk1>
        <a:srgbClr val="000000"/>
      </a:dk1>
      <a:lt1>
        <a:srgbClr val="FFFFFF"/>
      </a:lt1>
      <a:dk2>
        <a:srgbClr val="1D428A"/>
      </a:dk2>
      <a:lt2>
        <a:srgbClr val="D0D3D4"/>
      </a:lt2>
      <a:accent1>
        <a:srgbClr val="00BFB3"/>
      </a:accent1>
      <a:accent2>
        <a:srgbClr val="DC582A"/>
      </a:accent2>
      <a:accent3>
        <a:srgbClr val="FFC845"/>
      </a:accent3>
      <a:accent4>
        <a:srgbClr val="7DA1C4"/>
      </a:accent4>
      <a:accent5>
        <a:srgbClr val="5D3754"/>
      </a:accent5>
      <a:accent6>
        <a:srgbClr val="BE84A3"/>
      </a:accent6>
      <a:hlink>
        <a:srgbClr val="169ACF"/>
      </a:hlink>
      <a:folHlink>
        <a:srgbClr val="169ACF"/>
      </a:folHlink>
    </a:clrScheme>
    <a:fontScheme name="University of Sussex template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UoS PowerPoint template - Standard.potx" id="{263A44CD-C9DD-4D6C-91D8-1B593EE87F80}" vid="{4B0B6EA9-8E0D-4F72-8302-E88B3B1F1324}"/>
    </a:ext>
  </a:extLst>
</a:theme>
</file>

<file path=ppt/theme/theme8.xml><?xml version="1.0" encoding="utf-8"?>
<a:theme xmlns:a="http://schemas.openxmlformats.org/drawingml/2006/main" name="Grape - UoS Content">
  <a:themeElements>
    <a:clrScheme name="UoS">
      <a:dk1>
        <a:srgbClr val="000000"/>
      </a:dk1>
      <a:lt1>
        <a:srgbClr val="FFFFFF"/>
      </a:lt1>
      <a:dk2>
        <a:srgbClr val="1D428A"/>
      </a:dk2>
      <a:lt2>
        <a:srgbClr val="D0D3D4"/>
      </a:lt2>
      <a:accent1>
        <a:srgbClr val="00BFB3"/>
      </a:accent1>
      <a:accent2>
        <a:srgbClr val="DC582A"/>
      </a:accent2>
      <a:accent3>
        <a:srgbClr val="FFC845"/>
      </a:accent3>
      <a:accent4>
        <a:srgbClr val="7DA1C4"/>
      </a:accent4>
      <a:accent5>
        <a:srgbClr val="5D3754"/>
      </a:accent5>
      <a:accent6>
        <a:srgbClr val="BE84A3"/>
      </a:accent6>
      <a:hlink>
        <a:srgbClr val="169ACF"/>
      </a:hlink>
      <a:folHlink>
        <a:srgbClr val="169ACF"/>
      </a:folHlink>
    </a:clrScheme>
    <a:fontScheme name="University of Sussex template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UoS PowerPoint template - Standard.potx" id="{263A44CD-C9DD-4D6C-91D8-1B593EE87F80}" vid="{4B0B6EA9-8E0D-4F72-8302-E88B3B1F1324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UoS Title 1</Template>
  <TotalTime>21963</TotalTime>
  <Words>1097</Words>
  <Application>Microsoft Macintosh PowerPoint</Application>
  <PresentationFormat>On-screen Show (4:3)</PresentationFormat>
  <Paragraphs>75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16</vt:i4>
      </vt:variant>
    </vt:vector>
  </HeadingPairs>
  <TitlesOfParts>
    <vt:vector size="26" baseType="lpstr">
      <vt:lpstr>Arial</vt:lpstr>
      <vt:lpstr>Calibri</vt:lpstr>
      <vt:lpstr>UoS Blank Cover Slides</vt:lpstr>
      <vt:lpstr>UoS Image Cover Slides</vt:lpstr>
      <vt:lpstr>Flint - UoS Content</vt:lpstr>
      <vt:lpstr>Coral - UoS Content</vt:lpstr>
      <vt:lpstr>Cobalt - UoS Content</vt:lpstr>
      <vt:lpstr>Aquamarine - UoS Content</vt:lpstr>
      <vt:lpstr>Navy - UoS Content</vt:lpstr>
      <vt:lpstr>Grape - UoS Content</vt:lpstr>
      <vt:lpstr>Is Nuclear Power the Solution to Climate Change?</vt:lpstr>
      <vt:lpstr>Climate impact</vt:lpstr>
      <vt:lpstr>Coastal</vt:lpstr>
      <vt:lpstr>UK Inst.Mechanical Engineers (IME) : ‘Adapting to the Inevitable’</vt:lpstr>
      <vt:lpstr>https://coastal.climatecentral.org/map/14/1.5989/52.212/</vt:lpstr>
      <vt:lpstr>Inland</vt:lpstr>
      <vt:lpstr>US</vt:lpstr>
      <vt:lpstr>Cost</vt:lpstr>
      <vt:lpstr>Time</vt:lpstr>
      <vt:lpstr>Pace</vt:lpstr>
      <vt:lpstr>Storage</vt:lpstr>
      <vt:lpstr>Renewable evolution </vt:lpstr>
      <vt:lpstr>Renewable evolution</vt:lpstr>
      <vt:lpstr>Renewable evolution</vt:lpstr>
      <vt:lpstr>Dr Paul Dorfman, Bennett Scholar, Bennett Institute, University of Sussex </vt:lpstr>
      <vt:lpstr>Urgewald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Benjamin Rogers</dc:creator>
  <cp:lastModifiedBy>Paul DORFMAN</cp:lastModifiedBy>
  <cp:revision>283</cp:revision>
  <dcterms:created xsi:type="dcterms:W3CDTF">2020-02-03T12:08:13Z</dcterms:created>
  <dcterms:modified xsi:type="dcterms:W3CDTF">2026-07-29T14:24:57Z</dcterms:modified>
</cp:coreProperties>
</file>