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3"/>
  </p:notesMasterIdLst>
  <p:sldIdLst>
    <p:sldId id="316" r:id="rId5"/>
    <p:sldId id="314" r:id="rId6"/>
    <p:sldId id="304" r:id="rId7"/>
    <p:sldId id="301" r:id="rId8"/>
    <p:sldId id="285" r:id="rId9"/>
    <p:sldId id="293" r:id="rId10"/>
    <p:sldId id="317" r:id="rId11"/>
    <p:sldId id="31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38" userDrawn="1">
          <p15:clr>
            <a:srgbClr val="A4A3A4"/>
          </p15:clr>
        </p15:guide>
        <p15:guide id="4" pos="7242" userDrawn="1">
          <p15:clr>
            <a:srgbClr val="A4A3A4"/>
          </p15:clr>
        </p15:guide>
        <p15:guide id="5" orient="horz" pos="572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8" orient="horz" pos="9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B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AEC236-980E-43AD-B2AD-50EFBCBF08E2}" v="3199" dt="2024-08-09T01:20:10.1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70" autoAdjust="0"/>
    <p:restoredTop sz="95666" autoAdjust="0"/>
  </p:normalViewPr>
  <p:slideViewPr>
    <p:cSldViewPr snapToGrid="0" snapToObjects="1">
      <p:cViewPr varScale="1">
        <p:scale>
          <a:sx n="85" d="100"/>
          <a:sy n="85" d="100"/>
        </p:scale>
        <p:origin x="126" y="462"/>
      </p:cViewPr>
      <p:guideLst>
        <p:guide orient="horz" pos="346"/>
        <p:guide pos="3840"/>
        <p:guide pos="438"/>
        <p:guide pos="7242"/>
        <p:guide orient="horz" pos="572"/>
        <p:guide orient="horz" pos="3974"/>
        <p:guide orient="horz" pos="2160"/>
        <p:guide orient="horz" pos="9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da conochie" userId="c0ac0a4c294b5f3a" providerId="LiveId" clId="{CBAEC236-980E-43AD-B2AD-50EFBCBF08E2}"/>
    <pc:docChg chg="undo custSel addSld delSld modSld">
      <pc:chgData name="brenda conochie" userId="c0ac0a4c294b5f3a" providerId="LiveId" clId="{CBAEC236-980E-43AD-B2AD-50EFBCBF08E2}" dt="2024-08-09T01:20:10.108" v="4110" actId="20577"/>
      <pc:docMkLst>
        <pc:docMk/>
      </pc:docMkLst>
      <pc:sldChg chg="modSp">
        <pc:chgData name="brenda conochie" userId="c0ac0a4c294b5f3a" providerId="LiveId" clId="{CBAEC236-980E-43AD-B2AD-50EFBCBF08E2}" dt="2024-08-09T00:18:54.285" v="3780" actId="20577"/>
        <pc:sldMkLst>
          <pc:docMk/>
          <pc:sldMk cId="829772131" sldId="258"/>
        </pc:sldMkLst>
        <pc:spChg chg="mod">
          <ac:chgData name="brenda conochie" userId="c0ac0a4c294b5f3a" providerId="LiveId" clId="{CBAEC236-980E-43AD-B2AD-50EFBCBF08E2}" dt="2024-08-09T00:18:54.285" v="3780" actId="20577"/>
          <ac:spMkLst>
            <pc:docMk/>
            <pc:sldMk cId="829772131" sldId="258"/>
            <ac:spMk id="3" creationId="{EBAB88DB-825E-604A-A55F-486304691B21}"/>
          </ac:spMkLst>
        </pc:spChg>
      </pc:sldChg>
      <pc:sldChg chg="modSp mod">
        <pc:chgData name="brenda conochie" userId="c0ac0a4c294b5f3a" providerId="LiveId" clId="{CBAEC236-980E-43AD-B2AD-50EFBCBF08E2}" dt="2024-08-08T10:18:56.334" v="1191" actId="20577"/>
        <pc:sldMkLst>
          <pc:docMk/>
          <pc:sldMk cId="1682241043" sldId="260"/>
        </pc:sldMkLst>
        <pc:spChg chg="mod">
          <ac:chgData name="brenda conochie" userId="c0ac0a4c294b5f3a" providerId="LiveId" clId="{CBAEC236-980E-43AD-B2AD-50EFBCBF08E2}" dt="2024-08-08T10:18:56.334" v="1191" actId="20577"/>
          <ac:spMkLst>
            <pc:docMk/>
            <pc:sldMk cId="1682241043" sldId="260"/>
            <ac:spMk id="3" creationId="{D576C37E-B7AC-F541-A995-90C62ED7BAFD}"/>
          </ac:spMkLst>
        </pc:spChg>
      </pc:sldChg>
      <pc:sldChg chg="modSp mod">
        <pc:chgData name="brenda conochie" userId="c0ac0a4c294b5f3a" providerId="LiveId" clId="{CBAEC236-980E-43AD-B2AD-50EFBCBF08E2}" dt="2024-08-09T00:29:36.749" v="3794" actId="20577"/>
        <pc:sldMkLst>
          <pc:docMk/>
          <pc:sldMk cId="2620063215" sldId="278"/>
        </pc:sldMkLst>
        <pc:spChg chg="mod">
          <ac:chgData name="brenda conochie" userId="c0ac0a4c294b5f3a" providerId="LiveId" clId="{CBAEC236-980E-43AD-B2AD-50EFBCBF08E2}" dt="2024-08-09T00:29:36.749" v="3794" actId="20577"/>
          <ac:spMkLst>
            <pc:docMk/>
            <pc:sldMk cId="2620063215" sldId="278"/>
            <ac:spMk id="4" creationId="{9FDA1B8A-CB6A-E937-4F4A-46AC7680C2CF}"/>
          </ac:spMkLst>
        </pc:spChg>
      </pc:sldChg>
      <pc:sldChg chg="modSp modAnim">
        <pc:chgData name="brenda conochie" userId="c0ac0a4c294b5f3a" providerId="LiveId" clId="{CBAEC236-980E-43AD-B2AD-50EFBCBF08E2}" dt="2024-08-08T11:51:25.753" v="1919" actId="20577"/>
        <pc:sldMkLst>
          <pc:docMk/>
          <pc:sldMk cId="1902704799" sldId="279"/>
        </pc:sldMkLst>
        <pc:spChg chg="mod">
          <ac:chgData name="brenda conochie" userId="c0ac0a4c294b5f3a" providerId="LiveId" clId="{CBAEC236-980E-43AD-B2AD-50EFBCBF08E2}" dt="2024-08-08T11:51:25.753" v="1919" actId="20577"/>
          <ac:spMkLst>
            <pc:docMk/>
            <pc:sldMk cId="1902704799" sldId="279"/>
            <ac:spMk id="3" creationId="{D576C37E-B7AC-F541-A995-90C62ED7BAFD}"/>
          </ac:spMkLst>
        </pc:spChg>
      </pc:sldChg>
      <pc:sldChg chg="modSp mod modAnim">
        <pc:chgData name="brenda conochie" userId="c0ac0a4c294b5f3a" providerId="LiveId" clId="{CBAEC236-980E-43AD-B2AD-50EFBCBF08E2}" dt="2024-08-08T11:46:26.326" v="1914" actId="20577"/>
        <pc:sldMkLst>
          <pc:docMk/>
          <pc:sldMk cId="2993914117" sldId="282"/>
        </pc:sldMkLst>
        <pc:spChg chg="mod">
          <ac:chgData name="brenda conochie" userId="c0ac0a4c294b5f3a" providerId="LiveId" clId="{CBAEC236-980E-43AD-B2AD-50EFBCBF08E2}" dt="2024-08-08T11:46:26.326" v="1914" actId="20577"/>
          <ac:spMkLst>
            <pc:docMk/>
            <pc:sldMk cId="2993914117" sldId="282"/>
            <ac:spMk id="3" creationId="{D576C37E-B7AC-F541-A995-90C62ED7BAFD}"/>
          </ac:spMkLst>
        </pc:spChg>
      </pc:sldChg>
      <pc:sldChg chg="modSp mod">
        <pc:chgData name="brenda conochie" userId="c0ac0a4c294b5f3a" providerId="LiveId" clId="{CBAEC236-980E-43AD-B2AD-50EFBCBF08E2}" dt="2024-08-09T00:18:05.555" v="3772" actId="20577"/>
        <pc:sldMkLst>
          <pc:docMk/>
          <pc:sldMk cId="3631980076" sldId="285"/>
        </pc:sldMkLst>
        <pc:spChg chg="mod">
          <ac:chgData name="brenda conochie" userId="c0ac0a4c294b5f3a" providerId="LiveId" clId="{CBAEC236-980E-43AD-B2AD-50EFBCBF08E2}" dt="2024-08-09T00:18:05.555" v="3772" actId="20577"/>
          <ac:spMkLst>
            <pc:docMk/>
            <pc:sldMk cId="3631980076" sldId="285"/>
            <ac:spMk id="7" creationId="{D7814C3A-BA29-ACCC-1FB4-438EF1C19E9C}"/>
          </ac:spMkLst>
        </pc:spChg>
      </pc:sldChg>
      <pc:sldChg chg="modSp modAnim">
        <pc:chgData name="brenda conochie" userId="c0ac0a4c294b5f3a" providerId="LiveId" clId="{CBAEC236-980E-43AD-B2AD-50EFBCBF08E2}" dt="2024-08-08T10:20:47.193" v="1208" actId="255"/>
        <pc:sldMkLst>
          <pc:docMk/>
          <pc:sldMk cId="3736991797" sldId="289"/>
        </pc:sldMkLst>
        <pc:spChg chg="mod">
          <ac:chgData name="brenda conochie" userId="c0ac0a4c294b5f3a" providerId="LiveId" clId="{CBAEC236-980E-43AD-B2AD-50EFBCBF08E2}" dt="2024-08-08T10:20:47.193" v="1208" actId="255"/>
          <ac:spMkLst>
            <pc:docMk/>
            <pc:sldMk cId="3736991797" sldId="289"/>
            <ac:spMk id="3" creationId="{D576C37E-B7AC-F541-A995-90C62ED7BAFD}"/>
          </ac:spMkLst>
        </pc:spChg>
      </pc:sldChg>
      <pc:sldChg chg="modSp mod">
        <pc:chgData name="brenda conochie" userId="c0ac0a4c294b5f3a" providerId="LiveId" clId="{CBAEC236-980E-43AD-B2AD-50EFBCBF08E2}" dt="2024-08-08T07:39:35.700" v="572" actId="20577"/>
        <pc:sldMkLst>
          <pc:docMk/>
          <pc:sldMk cId="3634815000" sldId="293"/>
        </pc:sldMkLst>
        <pc:spChg chg="mod">
          <ac:chgData name="brenda conochie" userId="c0ac0a4c294b5f3a" providerId="LiveId" clId="{CBAEC236-980E-43AD-B2AD-50EFBCBF08E2}" dt="2024-08-08T07:39:35.700" v="572" actId="20577"/>
          <ac:spMkLst>
            <pc:docMk/>
            <pc:sldMk cId="3634815000" sldId="293"/>
            <ac:spMk id="5" creationId="{DCA39A4E-C4D9-439F-EEBD-F6E5B9DA63CA}"/>
          </ac:spMkLst>
        </pc:spChg>
      </pc:sldChg>
      <pc:sldChg chg="modSp">
        <pc:chgData name="brenda conochie" userId="c0ac0a4c294b5f3a" providerId="LiveId" clId="{CBAEC236-980E-43AD-B2AD-50EFBCBF08E2}" dt="2024-08-08T22:33:29.202" v="1990" actId="20577"/>
        <pc:sldMkLst>
          <pc:docMk/>
          <pc:sldMk cId="4014053439" sldId="294"/>
        </pc:sldMkLst>
        <pc:spChg chg="mod">
          <ac:chgData name="brenda conochie" userId="c0ac0a4c294b5f3a" providerId="LiveId" clId="{CBAEC236-980E-43AD-B2AD-50EFBCBF08E2}" dt="2024-08-08T22:33:29.202" v="1990" actId="20577"/>
          <ac:spMkLst>
            <pc:docMk/>
            <pc:sldMk cId="4014053439" sldId="294"/>
            <ac:spMk id="4" creationId="{3198CCD2-2089-3A25-084B-5A7943124F07}"/>
          </ac:spMkLst>
        </pc:spChg>
      </pc:sldChg>
      <pc:sldChg chg="modSp mod modAnim">
        <pc:chgData name="brenda conochie" userId="c0ac0a4c294b5f3a" providerId="LiveId" clId="{CBAEC236-980E-43AD-B2AD-50EFBCBF08E2}" dt="2024-08-08T23:59:34.515" v="3494" actId="20577"/>
        <pc:sldMkLst>
          <pc:docMk/>
          <pc:sldMk cId="2428201764" sldId="295"/>
        </pc:sldMkLst>
        <pc:spChg chg="mod">
          <ac:chgData name="brenda conochie" userId="c0ac0a4c294b5f3a" providerId="LiveId" clId="{CBAEC236-980E-43AD-B2AD-50EFBCBF08E2}" dt="2024-08-08T23:59:34.515" v="3494" actId="20577"/>
          <ac:spMkLst>
            <pc:docMk/>
            <pc:sldMk cId="2428201764" sldId="295"/>
            <ac:spMk id="3" creationId="{AC9655E4-8416-FC3B-1026-4BD041F7FE13}"/>
          </ac:spMkLst>
        </pc:spChg>
        <pc:spChg chg="mod">
          <ac:chgData name="brenda conochie" userId="c0ac0a4c294b5f3a" providerId="LiveId" clId="{CBAEC236-980E-43AD-B2AD-50EFBCBF08E2}" dt="2024-08-08T07:39:48.002" v="586" actId="20577"/>
          <ac:spMkLst>
            <pc:docMk/>
            <pc:sldMk cId="2428201764" sldId="295"/>
            <ac:spMk id="4" creationId="{3B5E271A-3B8A-99F2-3438-895D2E1C10E5}"/>
          </ac:spMkLst>
        </pc:spChg>
      </pc:sldChg>
      <pc:sldChg chg="modSp mod modAnim">
        <pc:chgData name="brenda conochie" userId="c0ac0a4c294b5f3a" providerId="LiveId" clId="{CBAEC236-980E-43AD-B2AD-50EFBCBF08E2}" dt="2024-08-08T14:17:09.780" v="1936" actId="20577"/>
        <pc:sldMkLst>
          <pc:docMk/>
          <pc:sldMk cId="3373523092" sldId="296"/>
        </pc:sldMkLst>
        <pc:spChg chg="mod">
          <ac:chgData name="brenda conochie" userId="c0ac0a4c294b5f3a" providerId="LiveId" clId="{CBAEC236-980E-43AD-B2AD-50EFBCBF08E2}" dt="2024-08-08T14:17:09.780" v="1936" actId="20577"/>
          <ac:spMkLst>
            <pc:docMk/>
            <pc:sldMk cId="3373523092" sldId="296"/>
            <ac:spMk id="3" creationId="{AC9655E4-8416-FC3B-1026-4BD041F7FE13}"/>
          </ac:spMkLst>
        </pc:spChg>
        <pc:spChg chg="mod">
          <ac:chgData name="brenda conochie" userId="c0ac0a4c294b5f3a" providerId="LiveId" clId="{CBAEC236-980E-43AD-B2AD-50EFBCBF08E2}" dt="2024-08-08T07:37:05.849" v="552" actId="20577"/>
          <ac:spMkLst>
            <pc:docMk/>
            <pc:sldMk cId="3373523092" sldId="296"/>
            <ac:spMk id="5" creationId="{13FF7E5F-EE6D-D1BF-C44C-59A1A2EFE791}"/>
          </ac:spMkLst>
        </pc:spChg>
      </pc:sldChg>
      <pc:sldChg chg="modSp mod modAnim">
        <pc:chgData name="brenda conochie" userId="c0ac0a4c294b5f3a" providerId="LiveId" clId="{CBAEC236-980E-43AD-B2AD-50EFBCBF08E2}" dt="2024-08-09T00:32:11.809" v="3837"/>
        <pc:sldMkLst>
          <pc:docMk/>
          <pc:sldMk cId="694826641" sldId="297"/>
        </pc:sldMkLst>
        <pc:spChg chg="mod">
          <ac:chgData name="brenda conochie" userId="c0ac0a4c294b5f3a" providerId="LiveId" clId="{CBAEC236-980E-43AD-B2AD-50EFBCBF08E2}" dt="2024-08-09T00:32:11.809" v="3837"/>
          <ac:spMkLst>
            <pc:docMk/>
            <pc:sldMk cId="694826641" sldId="297"/>
            <ac:spMk id="3" creationId="{AC9655E4-8416-FC3B-1026-4BD041F7FE13}"/>
          </ac:spMkLst>
        </pc:spChg>
        <pc:spChg chg="mod">
          <ac:chgData name="brenda conochie" userId="c0ac0a4c294b5f3a" providerId="LiveId" clId="{CBAEC236-980E-43AD-B2AD-50EFBCBF08E2}" dt="2024-08-08T07:38:07.425" v="568" actId="20577"/>
          <ac:spMkLst>
            <pc:docMk/>
            <pc:sldMk cId="694826641" sldId="297"/>
            <ac:spMk id="4" creationId="{4B12AE43-DFA5-749E-F90A-7AA3B5AEFBC6}"/>
          </ac:spMkLst>
        </pc:spChg>
      </pc:sldChg>
      <pc:sldChg chg="modSp modAnim">
        <pc:chgData name="brenda conochie" userId="c0ac0a4c294b5f3a" providerId="LiveId" clId="{CBAEC236-980E-43AD-B2AD-50EFBCBF08E2}" dt="2024-08-08T07:48:57.915" v="643" actId="20577"/>
        <pc:sldMkLst>
          <pc:docMk/>
          <pc:sldMk cId="2821987708" sldId="300"/>
        </pc:sldMkLst>
        <pc:spChg chg="mod">
          <ac:chgData name="brenda conochie" userId="c0ac0a4c294b5f3a" providerId="LiveId" clId="{CBAEC236-980E-43AD-B2AD-50EFBCBF08E2}" dt="2024-08-08T07:48:57.915" v="643" actId="20577"/>
          <ac:spMkLst>
            <pc:docMk/>
            <pc:sldMk cId="2821987708" sldId="300"/>
            <ac:spMk id="3" creationId="{AC9655E4-8416-FC3B-1026-4BD041F7FE13}"/>
          </ac:spMkLst>
        </pc:spChg>
      </pc:sldChg>
      <pc:sldChg chg="modSp mod">
        <pc:chgData name="brenda conochie" userId="c0ac0a4c294b5f3a" providerId="LiveId" clId="{CBAEC236-980E-43AD-B2AD-50EFBCBF08E2}" dt="2024-08-08T08:59:16.301" v="856" actId="20577"/>
        <pc:sldMkLst>
          <pc:docMk/>
          <pc:sldMk cId="1882719628" sldId="301"/>
        </pc:sldMkLst>
        <pc:spChg chg="mod">
          <ac:chgData name="brenda conochie" userId="c0ac0a4c294b5f3a" providerId="LiveId" clId="{CBAEC236-980E-43AD-B2AD-50EFBCBF08E2}" dt="2024-08-08T08:59:16.301" v="856" actId="20577"/>
          <ac:spMkLst>
            <pc:docMk/>
            <pc:sldMk cId="1882719628" sldId="301"/>
            <ac:spMk id="4" creationId="{92CD2DB9-C7F3-13F6-79AE-0B343B8D2F33}"/>
          </ac:spMkLst>
        </pc:spChg>
      </pc:sldChg>
      <pc:sldChg chg="modSp mod modAnim">
        <pc:chgData name="brenda conochie" userId="c0ac0a4c294b5f3a" providerId="LiveId" clId="{CBAEC236-980E-43AD-B2AD-50EFBCBF08E2}" dt="2024-08-09T00:11:10.036" v="3753" actId="255"/>
        <pc:sldMkLst>
          <pc:docMk/>
          <pc:sldMk cId="3899492738" sldId="302"/>
        </pc:sldMkLst>
        <pc:spChg chg="mod">
          <ac:chgData name="brenda conochie" userId="c0ac0a4c294b5f3a" providerId="LiveId" clId="{CBAEC236-980E-43AD-B2AD-50EFBCBF08E2}" dt="2024-08-09T00:11:10.036" v="3753" actId="255"/>
          <ac:spMkLst>
            <pc:docMk/>
            <pc:sldMk cId="3899492738" sldId="302"/>
            <ac:spMk id="3" creationId="{AC9655E4-8416-FC3B-1026-4BD041F7FE13}"/>
          </ac:spMkLst>
        </pc:spChg>
        <pc:spChg chg="mod">
          <ac:chgData name="brenda conochie" userId="c0ac0a4c294b5f3a" providerId="LiveId" clId="{CBAEC236-980E-43AD-B2AD-50EFBCBF08E2}" dt="2024-08-08T07:33:39.297" v="480" actId="20577"/>
          <ac:spMkLst>
            <pc:docMk/>
            <pc:sldMk cId="3899492738" sldId="302"/>
            <ac:spMk id="4" creationId="{DCE999CE-47C1-395A-208A-D8AF2192836C}"/>
          </ac:spMkLst>
        </pc:spChg>
      </pc:sldChg>
      <pc:sldChg chg="addSp delSp modSp mod modAnim">
        <pc:chgData name="brenda conochie" userId="c0ac0a4c294b5f3a" providerId="LiveId" clId="{CBAEC236-980E-43AD-B2AD-50EFBCBF08E2}" dt="2024-08-08T09:08:36.898" v="884" actId="20577"/>
        <pc:sldMkLst>
          <pc:docMk/>
          <pc:sldMk cId="4076814561" sldId="303"/>
        </pc:sldMkLst>
        <pc:spChg chg="mod">
          <ac:chgData name="brenda conochie" userId="c0ac0a4c294b5f3a" providerId="LiveId" clId="{CBAEC236-980E-43AD-B2AD-50EFBCBF08E2}" dt="2024-08-08T09:08:36.898" v="884" actId="20577"/>
          <ac:spMkLst>
            <pc:docMk/>
            <pc:sldMk cId="4076814561" sldId="303"/>
            <ac:spMk id="3" creationId="{AC9655E4-8416-FC3B-1026-4BD041F7FE13}"/>
          </ac:spMkLst>
        </pc:spChg>
        <pc:spChg chg="mod">
          <ac:chgData name="brenda conochie" userId="c0ac0a4c294b5f3a" providerId="LiveId" clId="{CBAEC236-980E-43AD-B2AD-50EFBCBF08E2}" dt="2024-08-08T09:01:07.956" v="863" actId="20577"/>
          <ac:spMkLst>
            <pc:docMk/>
            <pc:sldMk cId="4076814561" sldId="303"/>
            <ac:spMk id="4" creationId="{C069EE66-F957-61C5-5273-E3214E1F4582}"/>
          </ac:spMkLst>
        </pc:spChg>
        <pc:spChg chg="add del mod">
          <ac:chgData name="brenda conochie" userId="c0ac0a4c294b5f3a" providerId="LiveId" clId="{CBAEC236-980E-43AD-B2AD-50EFBCBF08E2}" dt="2024-08-08T07:54:02.274" v="714" actId="478"/>
          <ac:spMkLst>
            <pc:docMk/>
            <pc:sldMk cId="4076814561" sldId="303"/>
            <ac:spMk id="5" creationId="{83001BC7-239E-F16C-E39C-C393A4D34890}"/>
          </ac:spMkLst>
        </pc:spChg>
      </pc:sldChg>
      <pc:sldChg chg="addSp delSp modSp mod">
        <pc:chgData name="brenda conochie" userId="c0ac0a4c294b5f3a" providerId="LiveId" clId="{CBAEC236-980E-43AD-B2AD-50EFBCBF08E2}" dt="2024-08-09T01:17:06.710" v="4025" actId="20577"/>
        <pc:sldMkLst>
          <pc:docMk/>
          <pc:sldMk cId="3134856355" sldId="304"/>
        </pc:sldMkLst>
        <pc:spChg chg="mod">
          <ac:chgData name="brenda conochie" userId="c0ac0a4c294b5f3a" providerId="LiveId" clId="{CBAEC236-980E-43AD-B2AD-50EFBCBF08E2}" dt="2024-08-09T01:17:06.710" v="4025" actId="20577"/>
          <ac:spMkLst>
            <pc:docMk/>
            <pc:sldMk cId="3134856355" sldId="304"/>
            <ac:spMk id="3" creationId="{AC9655E4-8416-FC3B-1026-4BD041F7FE13}"/>
          </ac:spMkLst>
        </pc:spChg>
        <pc:spChg chg="del">
          <ac:chgData name="brenda conochie" userId="c0ac0a4c294b5f3a" providerId="LiveId" clId="{CBAEC236-980E-43AD-B2AD-50EFBCBF08E2}" dt="2024-08-08T09:10:18.113" v="886" actId="478"/>
          <ac:spMkLst>
            <pc:docMk/>
            <pc:sldMk cId="3134856355" sldId="304"/>
            <ac:spMk id="4" creationId="{719DEE37-ABA0-90F6-5ABC-870594677623}"/>
          </ac:spMkLst>
        </pc:spChg>
        <pc:spChg chg="add mod">
          <ac:chgData name="brenda conochie" userId="c0ac0a4c294b5f3a" providerId="LiveId" clId="{CBAEC236-980E-43AD-B2AD-50EFBCBF08E2}" dt="2024-08-08T09:10:12.893" v="885"/>
          <ac:spMkLst>
            <pc:docMk/>
            <pc:sldMk cId="3134856355" sldId="304"/>
            <ac:spMk id="5" creationId="{969E80D6-3650-2F4F-E945-B0E2F911E0B9}"/>
          </ac:spMkLst>
        </pc:spChg>
        <pc:spChg chg="mod">
          <ac:chgData name="brenda conochie" userId="c0ac0a4c294b5f3a" providerId="LiveId" clId="{CBAEC236-980E-43AD-B2AD-50EFBCBF08E2}" dt="2024-08-09T01:01:56.983" v="3972" actId="14100"/>
          <ac:spMkLst>
            <pc:docMk/>
            <pc:sldMk cId="3134856355" sldId="304"/>
            <ac:spMk id="7" creationId="{54800BF8-D204-EFD5-6197-FF50F83560B9}"/>
          </ac:spMkLst>
        </pc:spChg>
        <pc:spChg chg="add mod">
          <ac:chgData name="brenda conochie" userId="c0ac0a4c294b5f3a" providerId="LiveId" clId="{CBAEC236-980E-43AD-B2AD-50EFBCBF08E2}" dt="2024-08-08T09:11:08.775" v="921" actId="20577"/>
          <ac:spMkLst>
            <pc:docMk/>
            <pc:sldMk cId="3134856355" sldId="304"/>
            <ac:spMk id="10" creationId="{9670DBEF-D240-1584-92D8-0C380EE061B5}"/>
          </ac:spMkLst>
        </pc:spChg>
        <pc:graphicFrameChg chg="mod modGraphic">
          <ac:chgData name="brenda conochie" userId="c0ac0a4c294b5f3a" providerId="LiveId" clId="{CBAEC236-980E-43AD-B2AD-50EFBCBF08E2}" dt="2024-08-09T01:01:08.956" v="3969" actId="1076"/>
          <ac:graphicFrameMkLst>
            <pc:docMk/>
            <pc:sldMk cId="3134856355" sldId="304"/>
            <ac:graphicFrameMk id="8" creationId="{6917C253-87D5-A3F2-DC8A-10A13A99EF4F}"/>
          </ac:graphicFrameMkLst>
        </pc:graphicFrameChg>
      </pc:sldChg>
      <pc:sldChg chg="modSp mod modAnim">
        <pc:chgData name="brenda conochie" userId="c0ac0a4c294b5f3a" providerId="LiveId" clId="{CBAEC236-980E-43AD-B2AD-50EFBCBF08E2}" dt="2024-08-09T01:20:10.108" v="4110" actId="20577"/>
        <pc:sldMkLst>
          <pc:docMk/>
          <pc:sldMk cId="2106838524" sldId="310"/>
        </pc:sldMkLst>
        <pc:spChg chg="mod">
          <ac:chgData name="brenda conochie" userId="c0ac0a4c294b5f3a" providerId="LiveId" clId="{CBAEC236-980E-43AD-B2AD-50EFBCBF08E2}" dt="2024-08-08T23:56:33.484" v="3471" actId="20577"/>
          <ac:spMkLst>
            <pc:docMk/>
            <pc:sldMk cId="2106838524" sldId="310"/>
            <ac:spMk id="4" creationId="{3198CCD2-2089-3A25-084B-5A7943124F07}"/>
          </ac:spMkLst>
        </pc:spChg>
        <pc:spChg chg="mod">
          <ac:chgData name="brenda conochie" userId="c0ac0a4c294b5f3a" providerId="LiveId" clId="{CBAEC236-980E-43AD-B2AD-50EFBCBF08E2}" dt="2024-08-09T01:20:10.108" v="4110" actId="20577"/>
          <ac:spMkLst>
            <pc:docMk/>
            <pc:sldMk cId="2106838524" sldId="310"/>
            <ac:spMk id="5" creationId="{95F095D8-55F9-CF22-F860-7C2304CC8E90}"/>
          </ac:spMkLst>
        </pc:spChg>
      </pc:sldChg>
      <pc:sldChg chg="modSp modAnim">
        <pc:chgData name="brenda conochie" userId="c0ac0a4c294b5f3a" providerId="LiveId" clId="{CBAEC236-980E-43AD-B2AD-50EFBCBF08E2}" dt="2024-08-08T09:30:52.862" v="1125" actId="20577"/>
        <pc:sldMkLst>
          <pc:docMk/>
          <pc:sldMk cId="849160301" sldId="311"/>
        </pc:sldMkLst>
        <pc:spChg chg="mod">
          <ac:chgData name="brenda conochie" userId="c0ac0a4c294b5f3a" providerId="LiveId" clId="{CBAEC236-980E-43AD-B2AD-50EFBCBF08E2}" dt="2024-08-08T09:30:52.862" v="1125" actId="20577"/>
          <ac:spMkLst>
            <pc:docMk/>
            <pc:sldMk cId="849160301" sldId="311"/>
            <ac:spMk id="4" creationId="{3198CCD2-2089-3A25-084B-5A7943124F07}"/>
          </ac:spMkLst>
        </pc:spChg>
      </pc:sldChg>
      <pc:sldChg chg="modSp mod">
        <pc:chgData name="brenda conochie" userId="c0ac0a4c294b5f3a" providerId="LiveId" clId="{CBAEC236-980E-43AD-B2AD-50EFBCBF08E2}" dt="2024-08-08T11:50:52.355" v="1915" actId="255"/>
        <pc:sldMkLst>
          <pc:docMk/>
          <pc:sldMk cId="2516746321" sldId="312"/>
        </pc:sldMkLst>
        <pc:spChg chg="mod">
          <ac:chgData name="brenda conochie" userId="c0ac0a4c294b5f3a" providerId="LiveId" clId="{CBAEC236-980E-43AD-B2AD-50EFBCBF08E2}" dt="2024-08-08T11:50:52.355" v="1915" actId="255"/>
          <ac:spMkLst>
            <pc:docMk/>
            <pc:sldMk cId="2516746321" sldId="312"/>
            <ac:spMk id="7" creationId="{66D45303-2849-18EC-6E2B-4CBEC1844098}"/>
          </ac:spMkLst>
        </pc:spChg>
        <pc:spChg chg="mod">
          <ac:chgData name="brenda conochie" userId="c0ac0a4c294b5f3a" providerId="LiveId" clId="{CBAEC236-980E-43AD-B2AD-50EFBCBF08E2}" dt="2024-08-08T11:37:12.609" v="1770" actId="20577"/>
          <ac:spMkLst>
            <pc:docMk/>
            <pc:sldMk cId="2516746321" sldId="312"/>
            <ac:spMk id="8" creationId="{FAA2A4C7-FC59-981E-93F5-5FCFEC484D38}"/>
          </ac:spMkLst>
        </pc:spChg>
      </pc:sldChg>
      <pc:sldChg chg="new del">
        <pc:chgData name="brenda conochie" userId="c0ac0a4c294b5f3a" providerId="LiveId" clId="{CBAEC236-980E-43AD-B2AD-50EFBCBF08E2}" dt="2024-08-09T01:01:51.171" v="3971" actId="680"/>
        <pc:sldMkLst>
          <pc:docMk/>
          <pc:sldMk cId="3804556047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BE5F1-4468-7040-9828-42123F51C983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3C9A8-0F29-2D4C-803D-62A6F2EAE4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322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3C9A8-0F29-2D4C-803D-62A6F2EAE4A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1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A5B0A250-5CC0-1746-B209-08E8B0DAE6AF}" type="datetimeFigureOut">
              <a:rPr lang="en-US" smtClean="0"/>
              <a:pPr algn="l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535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526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5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71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8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10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53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86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26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8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0A250-5CC0-1746-B209-08E8B0DAE6AF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39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reneweconomy.com.au/?s=gencost" TargetMode="External"/><Relationship Id="rId4" Type="http://schemas.openxmlformats.org/officeDocument/2006/relationships/hyperlink" Target="https://www.csiro.au/-/media/Energy/GenCost/GenCost2024-25ConsultDraft_20241205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andora.nla.gov.au/pan/66043/20061201-0000/www.dpmc.gov.au/umpner/docs/commissioned/ISA_report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csiro.au/en/research/technology-space/energy/gencos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uclear.foe.org.au/will-shackel-nuclear-for-australia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dn.getup.org.au/3005-Pro-Nuclear_Disinformation_in_Australia__Public_Version_.pdf" TargetMode="External"/><Relationship Id="rId3" Type="http://schemas.openxmlformats.org/officeDocument/2006/relationships/hyperlink" Target="https://nuclear.foe.org.au/energy/" TargetMode="External"/><Relationship Id="rId7" Type="http://schemas.openxmlformats.org/officeDocument/2006/relationships/hyperlink" Target="https://dont-nuke-the-climate.org.au/wp-content/uploads/2025/08/fallout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uclear.foe.org.au/wp-content/uploads/Hot-Politics-the-case-against-nuclear-power-FoEA-ACF-Nov-2025.pdf" TargetMode="External"/><Relationship Id="rId5" Type="http://schemas.openxmlformats.org/officeDocument/2006/relationships/hyperlink" Target="https://nuclear.foe.org.au/nuclear-power-for-australia-2/" TargetMode="External"/><Relationship Id="rId4" Type="http://schemas.openxmlformats.org/officeDocument/2006/relationships/hyperlink" Target="https://dont-nuke-the-climate.org.a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6010C-CFAF-78EB-741A-717D2821D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64F10C-DADD-44CA-D11C-1571FCCEA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1CC45A-5B2C-A896-8553-C7223D01A7E0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3E4001-10EE-1AFA-335D-1E66AFC8C2FB}"/>
              </a:ext>
            </a:extLst>
          </p:cNvPr>
          <p:cNvSpPr txBox="1"/>
          <p:nvPr/>
        </p:nvSpPr>
        <p:spPr>
          <a:xfrm>
            <a:off x="165059" y="1459876"/>
            <a:ext cx="11910398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LIES:</a:t>
            </a:r>
          </a:p>
          <a:p>
            <a:endParaRPr lang="en-AU" sz="2000" b="1" dirty="0">
              <a:solidFill>
                <a:schemeClr val="accent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Nuclear power is expanding worldwide, 50 countries planning to introduce nuclear power, Australia risks being left behind, etc.</a:t>
            </a:r>
          </a:p>
          <a:p>
            <a:endParaRPr lang="en-A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AU" sz="20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FACTS:</a:t>
            </a:r>
          </a:p>
          <a:p>
            <a:endParaRPr lang="en-AU" sz="2000" b="1" dirty="0">
              <a:solidFill>
                <a:schemeClr val="accent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Globally, nuclear power generation has been stagnant for the past 25 years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Nuclear power’s share of global electricity generation has fallen to 8.7 percent, less than half its historic peak of 17.5 percent in 1996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The number of countries building reactors has fallen from 16 to 11 over the past 2 years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7 percent of the world’s countries are building reactors, 93 percent are not.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The number of countries operating reactors reached 32 in the mid-1990s, now it is 31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sz="2200" dirty="0"/>
              <a:t>16 percent of the world’s countries operate reactors, 84 percent do not</a:t>
            </a:r>
            <a:endParaRPr lang="en-AU" sz="1200" dirty="0"/>
          </a:p>
          <a:p>
            <a:endParaRPr lang="en-AU" sz="2200" dirty="0"/>
          </a:p>
          <a:p>
            <a:endParaRPr lang="en-A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A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A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AU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36E14-A6D9-7C2F-A325-6B2959889D68}"/>
              </a:ext>
            </a:extLst>
          </p:cNvPr>
          <p:cNvSpPr txBox="1"/>
          <p:nvPr/>
        </p:nvSpPr>
        <p:spPr>
          <a:xfrm>
            <a:off x="249328" y="276400"/>
            <a:ext cx="9486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Nuclear power’s stagnation and decline</a:t>
            </a:r>
          </a:p>
        </p:txBody>
      </p:sp>
    </p:spTree>
    <p:extLst>
      <p:ext uri="{BB962C8B-B14F-4D97-AF65-F5344CB8AC3E}">
        <p14:creationId xmlns:p14="http://schemas.microsoft.com/office/powerpoint/2010/main" val="310697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19D41-4A26-F196-93E1-AFF1D06C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5EB11E-C899-4B74-E3E7-0D2A75D9F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F2AE89-398C-3DA7-2394-A952F0C8EC67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C59FA8-E487-5F14-BDA8-7F790ED3A90D}"/>
              </a:ext>
            </a:extLst>
          </p:cNvPr>
          <p:cNvSpPr txBox="1"/>
          <p:nvPr/>
        </p:nvSpPr>
        <p:spPr>
          <a:xfrm>
            <a:off x="279576" y="85326"/>
            <a:ext cx="1078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Nuclear decline vs renewables growth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78D17B-E3C3-A586-4733-B11CE2426BC7}"/>
              </a:ext>
            </a:extLst>
          </p:cNvPr>
          <p:cNvSpPr txBox="1"/>
          <p:nvPr/>
        </p:nvSpPr>
        <p:spPr>
          <a:xfrm>
            <a:off x="279576" y="985014"/>
            <a:ext cx="657199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Nuclear power has fallen to 8.7 percent of global electricity generation, while renewables have increased to 32 percent.</a:t>
            </a:r>
          </a:p>
          <a:p>
            <a:r>
              <a:rPr lang="en-AU" dirty="0"/>
              <a:t>The International Energy Agency expects renewables to reach </a:t>
            </a:r>
          </a:p>
          <a:p>
            <a:r>
              <a:rPr lang="en-AU" dirty="0"/>
              <a:t>43 percent by 2030.</a:t>
            </a:r>
          </a:p>
          <a:p>
            <a:endParaRPr lang="en-AU" dirty="0"/>
          </a:p>
          <a:p>
            <a:r>
              <a:rPr lang="en-AU" dirty="0"/>
              <a:t>International Energy Agency: From 2025-2030, renewables are expected to meet over 90 percent of global electricity demand growth.</a:t>
            </a:r>
          </a:p>
          <a:p>
            <a:endParaRPr lang="en-AU" dirty="0"/>
          </a:p>
          <a:p>
            <a:r>
              <a:rPr lang="en-AU" dirty="0"/>
              <a:t>Renewables currently generate 3 times more electricity than </a:t>
            </a:r>
          </a:p>
          <a:p>
            <a:r>
              <a:rPr lang="en-AU" dirty="0"/>
              <a:t>nuclear power, by 2030 it will be 5 times more than nuclear.</a:t>
            </a:r>
          </a:p>
          <a:p>
            <a:endParaRPr lang="en-AU" dirty="0"/>
          </a:p>
          <a:p>
            <a:r>
              <a:rPr lang="en-AU" dirty="0"/>
              <a:t>Last year, nuclear growth of 4 gigawatts was 180 times lower </a:t>
            </a:r>
          </a:p>
          <a:p>
            <a:r>
              <a:rPr lang="en-AU" dirty="0"/>
              <a:t>than renewables growth of 666 gigawatts.</a:t>
            </a:r>
          </a:p>
          <a:p>
            <a:endParaRPr lang="en-AU" dirty="0"/>
          </a:p>
          <a:p>
            <a:r>
              <a:rPr lang="en-AU" dirty="0"/>
              <a:t>Only one power reactor under construction across the 35 </a:t>
            </a:r>
          </a:p>
          <a:p>
            <a:r>
              <a:rPr lang="en-AU" dirty="0"/>
              <a:t>countries on the American continent. Only one across the 27 EU countries.</a:t>
            </a:r>
          </a:p>
          <a:p>
            <a:endParaRPr lang="en-AU" dirty="0"/>
          </a:p>
          <a:p>
            <a:r>
              <a:rPr lang="en-AU" dirty="0"/>
              <a:t>China: 2.5 gigawatts of new nuclear in 2025, &gt; 275 gigawatts of </a:t>
            </a:r>
          </a:p>
          <a:p>
            <a:r>
              <a:rPr lang="en-AU" dirty="0"/>
              <a:t>new solar capacity.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B860DF-0BE9-86F9-FD26-1CC81C26F1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264" r="8247" b="7011"/>
          <a:stretch/>
        </p:blipFill>
        <p:spPr>
          <a:xfrm>
            <a:off x="6443831" y="1039433"/>
            <a:ext cx="5612907" cy="5484515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1720540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1F2F4F-FEBC-0343-7ABA-9B024CC21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14A121-7A60-E54D-A820-2D20E86073DA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F0D4B22D-C8CB-46FC-1288-B6B37C019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52" y="4733607"/>
            <a:ext cx="15629452" cy="53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800BF8-D204-EFD5-6197-FF50F83560B9}"/>
              </a:ext>
            </a:extLst>
          </p:cNvPr>
          <p:cNvSpPr txBox="1"/>
          <p:nvPr/>
        </p:nvSpPr>
        <p:spPr>
          <a:xfrm>
            <a:off x="714374" y="1461109"/>
            <a:ext cx="11048648" cy="1110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dirty="0"/>
              <a:t>Cost of recent reactor projects in the US, UK and France: A$21.3 billion to A$30.6 billion per gigawatt.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AU" sz="1700" b="1" u="sng" dirty="0">
              <a:solidFill>
                <a:srgbClr val="FFC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sz="17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CSIRO GenCost report, Dec. 2024</a:t>
            </a:r>
            <a:r>
              <a:rPr lang="en-AU" sz="1600" i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							For discussion see </a:t>
            </a:r>
            <a:r>
              <a:rPr lang="en-AU" sz="1600" i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reneweconomy.com.au/?s=gencost</a:t>
            </a:r>
            <a:endParaRPr lang="en-AU" sz="1600" i="1" dirty="0">
              <a:solidFill>
                <a:schemeClr val="accent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70DBEF-D240-1584-92D8-0C380EE061B5}"/>
              </a:ext>
            </a:extLst>
          </p:cNvPr>
          <p:cNvSpPr txBox="1"/>
          <p:nvPr/>
        </p:nvSpPr>
        <p:spPr>
          <a:xfrm>
            <a:off x="701040" y="502645"/>
            <a:ext cx="1078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Nuclear</a:t>
            </a:r>
            <a:r>
              <a:rPr lang="en-AU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power costs too much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DB7D47-15AC-4EF0-B162-0FB3A1008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886060"/>
              </p:ext>
            </p:extLst>
          </p:nvPr>
        </p:nvGraphicFramePr>
        <p:xfrm>
          <a:off x="759198" y="2817144"/>
          <a:ext cx="7361794" cy="38085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6263">
                  <a:extLst>
                    <a:ext uri="{9D8B030D-6E8A-4147-A177-3AD203B41FA5}">
                      <a16:colId xmlns:a16="http://schemas.microsoft.com/office/drawing/2014/main" val="60545333"/>
                    </a:ext>
                  </a:extLst>
                </a:gridCol>
                <a:gridCol w="2545531">
                  <a:extLst>
                    <a:ext uri="{9D8B030D-6E8A-4147-A177-3AD203B41FA5}">
                      <a16:colId xmlns:a16="http://schemas.microsoft.com/office/drawing/2014/main" val="4119527203"/>
                    </a:ext>
                  </a:extLst>
                </a:gridCol>
              </a:tblGrid>
              <a:tr h="1120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2024 (A$ / MWh)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9989773"/>
                  </a:ext>
                </a:extLst>
              </a:tr>
              <a:tr h="7852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Nuclear – small modular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400-663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749568"/>
                  </a:ext>
                </a:extLst>
              </a:tr>
              <a:tr h="7852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Nuclear – large-scale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155-252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2189247"/>
                  </a:ext>
                </a:extLst>
              </a:tr>
              <a:tr h="1117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90% solar PV + wind including storage costs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106-150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879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97852F2-894F-F2CB-1A78-CD7DFBCE0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431" y="3289299"/>
            <a:ext cx="17584823" cy="87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127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923292-60F5-16DC-7159-279F3134A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CD2DB9-C7F3-13F6-79AE-0B343B8D2F33}"/>
              </a:ext>
            </a:extLst>
          </p:cNvPr>
          <p:cNvSpPr txBox="1"/>
          <p:nvPr/>
        </p:nvSpPr>
        <p:spPr>
          <a:xfrm>
            <a:off x="580790" y="480809"/>
            <a:ext cx="1078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Nuclear power is too slow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4A121-7A60-E54D-A820-2D20E86073DA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9655E4-8416-FC3B-1026-4BD041F7FE13}"/>
              </a:ext>
            </a:extLst>
          </p:cNvPr>
          <p:cNvSpPr txBox="1"/>
          <p:nvPr/>
        </p:nvSpPr>
        <p:spPr>
          <a:xfrm>
            <a:off x="580791" y="1267824"/>
            <a:ext cx="11137076" cy="503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b="1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Introducing nuclear power to Australia would necessitate:</a:t>
            </a:r>
            <a:endParaRPr lang="en-AU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AU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least 10 years for planning and licensing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AU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Around 10 years for construction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AU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estimated </a:t>
            </a:r>
            <a:r>
              <a:rPr lang="en-AU" u="sng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6.5 years</a:t>
            </a:r>
            <a:r>
              <a:rPr lang="en-AU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reactor operation to repay the energy and carbon debts from construction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AU" b="1" dirty="0">
              <a:solidFill>
                <a:schemeClr val="accent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nuclear power could not even begin to contribute to greenhouse emissions reductions until 2050 at the earliest.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AU" dirty="0">
              <a:solidFill>
                <a:schemeClr val="accent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Coalition claims to support net zero by 2050 but CSIRO </a:t>
            </a:r>
            <a:r>
              <a:rPr lang="en-A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states</a:t>
            </a:r>
            <a:r>
              <a:rPr lang="en-A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that nuclear power “won’t be able to make a meaningful contribution to achieving net zero emissions by 2050.”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A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A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Former Australian Chief Scientist Dr. Alan Finkel says: “Any call to go directly from coal to nuclear is effectively a call to delay decarbonisation of our electricity system by 20 years.”</a:t>
            </a:r>
          </a:p>
        </p:txBody>
      </p:sp>
    </p:spTree>
    <p:extLst>
      <p:ext uri="{BB962C8B-B14F-4D97-AF65-F5344CB8AC3E}">
        <p14:creationId xmlns:p14="http://schemas.microsoft.com/office/powerpoint/2010/main" val="327362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EDCE63-A928-9791-069A-1D357F690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056F10-D9EE-7BF0-7457-61BD2CC5B6D1}"/>
              </a:ext>
            </a:extLst>
          </p:cNvPr>
          <p:cNvSpPr txBox="1"/>
          <p:nvPr/>
        </p:nvSpPr>
        <p:spPr>
          <a:xfrm>
            <a:off x="580790" y="480809"/>
            <a:ext cx="1078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 slow, too expensive … and too risky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4A121-7A60-E54D-A820-2D20E86073DA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814C3A-BA29-ACCC-1FB4-438EF1C19E9C}"/>
              </a:ext>
            </a:extLst>
          </p:cNvPr>
          <p:cNvSpPr txBox="1"/>
          <p:nvPr/>
        </p:nvSpPr>
        <p:spPr>
          <a:xfrm>
            <a:off x="580790" y="1409233"/>
            <a:ext cx="922615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Catastrophic accidents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Nuclear weapons proliferation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AU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Military/terrorist attacks on nuclear plants such as Russia’s attacks on multiple nuclear plants in Ukraine … and recent attacks on nuclear plants in Iran and the UAE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BF5BF8-FB08-F711-4060-E69A776091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45" y="3934181"/>
            <a:ext cx="10245555" cy="19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9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C2972E-E6D6-9B04-1B59-6C9EFC7B7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A39A4E-C4D9-439F-EEBD-F6E5B9DA63CA}"/>
              </a:ext>
            </a:extLst>
          </p:cNvPr>
          <p:cNvSpPr txBox="1"/>
          <p:nvPr/>
        </p:nvSpPr>
        <p:spPr>
          <a:xfrm>
            <a:off x="580790" y="480809"/>
            <a:ext cx="1078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Dutton’s nuclear power plan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4A121-7A60-E54D-A820-2D20E86073DA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9655E4-8416-FC3B-1026-4BD041F7FE13}"/>
              </a:ext>
            </a:extLst>
          </p:cNvPr>
          <p:cNvSpPr txBox="1"/>
          <p:nvPr/>
        </p:nvSpPr>
        <p:spPr>
          <a:xfrm>
            <a:off x="182880" y="1517856"/>
            <a:ext cx="6021470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AU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Nuclear power reactors at 7 sites in 5 states.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AU" sz="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AU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total of about 15 reactors (13-14 gigawatts capacity)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AU" sz="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AU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Non-existent ‘small modular reactors’ in SA and WA. Large reactors in the eastern states.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AU" sz="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AU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 (i.e. taxpayer) funded … because the private sector wouldn’t touch any of this with a barge-pole unless gifted many billions of taxpayer dollars.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AU" sz="400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AU" sz="2000" dirty="0"/>
              <a:t>The Dutton Coalition’s energy policies would have increased greenhouse emissions by 1.7 billion tonnes by 2050</a:t>
            </a:r>
            <a:endParaRPr lang="en-AU" sz="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E18E54-5168-B367-E1D8-04CEC1B7C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106" y="1546394"/>
            <a:ext cx="5537340" cy="418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8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21F06-5413-56A0-0624-1C78A377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D32D46-FEE2-07AF-52DF-0ECE30AD8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A65D2D-097D-1EBC-1EFE-593F282A22CF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C48A41-2538-10AC-D816-E73697739562}"/>
              </a:ext>
            </a:extLst>
          </p:cNvPr>
          <p:cNvSpPr txBox="1"/>
          <p:nvPr/>
        </p:nvSpPr>
        <p:spPr>
          <a:xfrm>
            <a:off x="165059" y="1132495"/>
            <a:ext cx="1191039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00" dirty="0">
                <a:solidFill>
                  <a:schemeClr val="accent4"/>
                </a:solidFill>
              </a:rPr>
              <a:t>Coalition: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promotes repeal of laws banning nuclear power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rejects serious efforts to address climate change</a:t>
            </a:r>
          </a:p>
          <a:p>
            <a:endParaRPr lang="en-AU" sz="2200" dirty="0"/>
          </a:p>
          <a:p>
            <a:r>
              <a:rPr lang="en-AU" sz="2200" dirty="0">
                <a:solidFill>
                  <a:schemeClr val="accent4"/>
                </a:solidFill>
              </a:rPr>
              <a:t>One Nation: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promotes repeal of laws banning nuclear power, plus at least one taxpayer-funded nuclear power plant to be built on the east coast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rejects serious efforts to address climate change</a:t>
            </a:r>
          </a:p>
          <a:p>
            <a:endParaRPr lang="en-AU" sz="2200" dirty="0"/>
          </a:p>
          <a:p>
            <a:r>
              <a:rPr lang="en-AU" sz="2200" dirty="0">
                <a:solidFill>
                  <a:schemeClr val="accent4"/>
                </a:solidFill>
              </a:rPr>
              <a:t>Almost all other political parties and politicians (inc. teal independents):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dirty="0"/>
              <a:t>continue the renewables transition, reject nuclear power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AU" sz="2200" dirty="0">
                <a:solidFill>
                  <a:schemeClr val="accent4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‘Nuclear for Australia’ lobby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ea typeface="Open Sans" panose="020B0606030504020204" pitchFamily="34" charset="0"/>
                <a:cs typeface="Open Sans" panose="020B0606030504020204" pitchFamily="34" charset="0"/>
              </a:rPr>
              <a:t>Chair Adi Paterson on public concern about climate change: </a:t>
            </a:r>
            <a:r>
              <a:rPr lang="en-US" sz="2000" dirty="0"/>
              <a:t>“irrational fear of a trace gas which is plant food”</a:t>
            </a:r>
          </a:p>
          <a:p>
            <a:pPr lvl="2"/>
            <a:r>
              <a:rPr lang="en-US" sz="2000" i="1" dirty="0"/>
              <a:t>											   </a:t>
            </a:r>
            <a:r>
              <a:rPr lang="en-US" sz="2000" i="1" dirty="0">
                <a:hlinkClick r:id="rId3"/>
              </a:rPr>
              <a:t>nuclear.foe.org.au/will-shackel-nuclear-for-australia</a:t>
            </a:r>
            <a:endParaRPr lang="en-AU" sz="2000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F712FB-BE6A-F234-35AF-B9618A6FE8E2}"/>
              </a:ext>
            </a:extLst>
          </p:cNvPr>
          <p:cNvSpPr txBox="1"/>
          <p:nvPr/>
        </p:nvSpPr>
        <p:spPr>
          <a:xfrm>
            <a:off x="117945" y="255030"/>
            <a:ext cx="3858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policies</a:t>
            </a:r>
          </a:p>
        </p:txBody>
      </p:sp>
    </p:spTree>
    <p:extLst>
      <p:ext uri="{BB962C8B-B14F-4D97-AF65-F5344CB8AC3E}">
        <p14:creationId xmlns:p14="http://schemas.microsoft.com/office/powerpoint/2010/main" val="10508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0242D-3F3E-090F-8ADC-E71CBF47F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40CB74-16D1-49DC-27E8-B2725D8AD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D2F0B2-EEAE-1EBD-FA89-9E50DE070163}"/>
              </a:ext>
            </a:extLst>
          </p:cNvPr>
          <p:cNvSpPr txBox="1"/>
          <p:nvPr/>
        </p:nvSpPr>
        <p:spPr>
          <a:xfrm>
            <a:off x="180099" y="480809"/>
            <a:ext cx="1078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73E4B0-D472-D8E7-C3FA-BB4D165CA113}"/>
              </a:ext>
            </a:extLst>
          </p:cNvPr>
          <p:cNvSpPr txBox="1"/>
          <p:nvPr/>
        </p:nvSpPr>
        <p:spPr>
          <a:xfrm>
            <a:off x="11930063" y="371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9E0A02-9286-E739-ED4D-219738210C3E}"/>
              </a:ext>
            </a:extLst>
          </p:cNvPr>
          <p:cNvSpPr txBox="1"/>
          <p:nvPr/>
        </p:nvSpPr>
        <p:spPr>
          <a:xfrm>
            <a:off x="193638" y="1234305"/>
            <a:ext cx="11921156" cy="652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en-AU" sz="2200" dirty="0"/>
              <a:t>All of tonight’s PowerPoints: </a:t>
            </a:r>
            <a:r>
              <a:rPr lang="en-AU" sz="22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nuclear.foe.org.au/energy</a:t>
            </a:r>
            <a:endParaRPr lang="en-AU" sz="2200" dirty="0">
              <a:solidFill>
                <a:schemeClr val="accent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endParaRPr lang="en-AU" sz="2200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AU" sz="2200" dirty="0"/>
              <a:t>Don’t Nuke the Climate: </a:t>
            </a:r>
            <a:r>
              <a:rPr lang="en-AU" sz="2200" dirty="0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dont-nuke-the-climate.org.au</a:t>
            </a:r>
            <a:endParaRPr lang="en-AU" sz="2200" dirty="0">
              <a:solidFill>
                <a:schemeClr val="accent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AU" sz="2200" dirty="0"/>
              <a:t>Friends of the Earth: </a:t>
            </a:r>
            <a:r>
              <a:rPr lang="en-AU" sz="2200" dirty="0">
                <a:solidFill>
                  <a:schemeClr val="accent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nuclear.foe.org.au</a:t>
            </a:r>
            <a:endParaRPr lang="en-AU" sz="2200" dirty="0">
              <a:solidFill>
                <a:schemeClr val="accent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AU" sz="2200" dirty="0"/>
              <a:t>ACF, Nov. 2025 report: </a:t>
            </a:r>
            <a:r>
              <a:rPr lang="en-AU" sz="2200" dirty="0">
                <a:solidFill>
                  <a:schemeClr val="accent4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Hot Politics: The Case Against Nuclear Power in Australia</a:t>
            </a:r>
            <a:endParaRPr lang="en-AU" sz="2200" dirty="0">
              <a:solidFill>
                <a:schemeClr val="accent4"/>
              </a:solidFill>
            </a:endParaRPr>
          </a:p>
          <a:p>
            <a:pPr lvl="2"/>
            <a:r>
              <a:rPr lang="en-US" i="1" dirty="0"/>
              <a:t>Too Slow</a:t>
            </a:r>
            <a:endParaRPr lang="en-AU" dirty="0"/>
          </a:p>
          <a:p>
            <a:pPr lvl="2"/>
            <a:r>
              <a:rPr lang="en-US" i="1" dirty="0"/>
              <a:t>Too Expensive</a:t>
            </a:r>
            <a:endParaRPr lang="en-AU" dirty="0"/>
          </a:p>
          <a:p>
            <a:pPr lvl="2"/>
            <a:r>
              <a:rPr lang="en-US" i="1" dirty="0"/>
              <a:t>Industry Opposition</a:t>
            </a:r>
            <a:endParaRPr lang="en-AU" dirty="0"/>
          </a:p>
          <a:p>
            <a:pPr lvl="2"/>
            <a:r>
              <a:rPr lang="en-US" i="1" dirty="0"/>
              <a:t>Nuclear Accidents</a:t>
            </a:r>
            <a:endParaRPr lang="en-AU" dirty="0"/>
          </a:p>
          <a:p>
            <a:pPr lvl="2"/>
            <a:r>
              <a:rPr lang="en-US" i="1" dirty="0"/>
              <a:t>Warnings from First Responders</a:t>
            </a:r>
            <a:endParaRPr lang="en-AU" dirty="0"/>
          </a:p>
          <a:p>
            <a:pPr lvl="2"/>
            <a:r>
              <a:rPr lang="en-US" i="1" dirty="0"/>
              <a:t>Nuclear Waste</a:t>
            </a:r>
            <a:endParaRPr lang="en-AU" dirty="0"/>
          </a:p>
          <a:p>
            <a:pPr lvl="2"/>
            <a:r>
              <a:rPr lang="en-US" i="1" dirty="0"/>
              <a:t>Water Consumption</a:t>
            </a:r>
            <a:endParaRPr lang="en-AU" dirty="0"/>
          </a:p>
          <a:p>
            <a:pPr lvl="2"/>
            <a:r>
              <a:rPr lang="en-US" i="1" dirty="0"/>
              <a:t>Small Modular Reactors</a:t>
            </a:r>
            <a:endParaRPr lang="en-AU" dirty="0"/>
          </a:p>
          <a:p>
            <a:pPr lvl="2"/>
            <a:r>
              <a:rPr lang="en-US" i="1" dirty="0"/>
              <a:t>Public opinion</a:t>
            </a:r>
            <a:endParaRPr lang="en-AU" dirty="0"/>
          </a:p>
          <a:p>
            <a:pPr marL="285750" indent="-285750">
              <a:buFont typeface="Wingdings" panose="05000000000000000000" pitchFamily="2" charset="2"/>
              <a:buChar char="n"/>
            </a:pPr>
            <a:endParaRPr lang="en-AU" sz="2200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AU" sz="2200" dirty="0"/>
              <a:t>Scott Ludlam and Kirsten Blair, </a:t>
            </a:r>
            <a:r>
              <a:rPr lang="en-AU" sz="2200" u="sng" dirty="0">
                <a:solidFill>
                  <a:schemeClr val="accent4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Electoral Fallout: Nuclear Power and the 2025 Election</a:t>
            </a:r>
            <a:endParaRPr lang="en-AU" sz="2200" dirty="0">
              <a:solidFill>
                <a:schemeClr val="accent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AU" sz="2200" dirty="0"/>
              <a:t>Getup!, 2024, </a:t>
            </a:r>
            <a:r>
              <a:rPr lang="en-AU" sz="2200" u="sng" dirty="0">
                <a:solidFill>
                  <a:schemeClr val="accent4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Exposing Pro-Nuclear Disinformation in Australia</a:t>
            </a:r>
            <a:endParaRPr lang="en-AU" sz="2200" dirty="0">
              <a:solidFill>
                <a:schemeClr val="accent4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endParaRPr lang="en-AU" sz="2200" dirty="0"/>
          </a:p>
          <a:p>
            <a:pPr marL="285750" indent="-285750">
              <a:buFont typeface="Wingdings" panose="05000000000000000000" pitchFamily="2" charset="2"/>
              <a:buChar char="n"/>
            </a:pPr>
            <a:endParaRPr lang="en-AU" sz="2200" dirty="0"/>
          </a:p>
          <a:p>
            <a:pPr marL="285750" indent="-285750">
              <a:buFont typeface="Wingdings" panose="05000000000000000000" pitchFamily="2" charset="2"/>
              <a:buChar char="n"/>
            </a:pPr>
            <a:endParaRPr lang="en-AU" sz="2200" dirty="0"/>
          </a:p>
          <a:p>
            <a:pPr>
              <a:lnSpc>
                <a:spcPct val="105000"/>
              </a:lnSpc>
              <a:spcAft>
                <a:spcPts val="600"/>
              </a:spcAft>
            </a:pPr>
            <a:endParaRPr lang="en-A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13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F550F72D8CEE4794F9D72E5F4E6B86" ma:contentTypeVersion="14" ma:contentTypeDescription="Create a new document." ma:contentTypeScope="" ma:versionID="a4756ddaabfe09dfa7279484377b19ff">
  <xsd:schema xmlns:xsd="http://www.w3.org/2001/XMLSchema" xmlns:xs="http://www.w3.org/2001/XMLSchema" xmlns:p="http://schemas.microsoft.com/office/2006/metadata/properties" xmlns:ns2="f624bca2-d09d-4aea-bc20-d8b99ff28c68" xmlns:ns3="1f4a6012-689a-488b-a19e-6c11ceb905eb" targetNamespace="http://schemas.microsoft.com/office/2006/metadata/properties" ma:root="true" ma:fieldsID="f1f091a98b9e2ce03ad4ee79e382deba" ns2:_="" ns3:_="">
    <xsd:import namespace="f624bca2-d09d-4aea-bc20-d8b99ff28c68"/>
    <xsd:import namespace="1f4a6012-689a-488b-a19e-6c11ceb90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Comment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24bca2-d09d-4aea-bc20-d8b99ff28c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" ma:index="18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4a6012-689a-488b-a19e-6c11ceb905e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 xmlns="f624bca2-d09d-4aea-bc20-d8b99ff28c68" xsi:nil="true"/>
  </documentManagement>
</p:properties>
</file>

<file path=customXml/itemProps1.xml><?xml version="1.0" encoding="utf-8"?>
<ds:datastoreItem xmlns:ds="http://schemas.openxmlformats.org/officeDocument/2006/customXml" ds:itemID="{C189B520-7E6E-4C63-8772-8B0551F484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24bca2-d09d-4aea-bc20-d8b99ff28c68"/>
    <ds:schemaRef ds:uri="1f4a6012-689a-488b-a19e-6c11ceb90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608BE6-B5FE-49E4-B5FA-97A22EAF79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F13996-8A60-4D65-B177-B7EE8BF10D13}">
  <ds:schemaRefs>
    <ds:schemaRef ds:uri="f624bca2-d09d-4aea-bc20-d8b99ff28c68"/>
    <ds:schemaRef ds:uri="1f4a6012-689a-488b-a19e-6c11ceb905eb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14598</TotalTime>
  <Words>836</Words>
  <Application>Microsoft Office PowerPoint</Application>
  <PresentationFormat>Widescreen</PresentationFormat>
  <Paragraphs>107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Wingdings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Power and  Climate Change</dc:title>
  <dc:creator>Pepper Mia</dc:creator>
  <cp:lastModifiedBy>Jim Green</cp:lastModifiedBy>
  <cp:revision>303</cp:revision>
  <dcterms:created xsi:type="dcterms:W3CDTF">2022-03-14T00:24:13Z</dcterms:created>
  <dcterms:modified xsi:type="dcterms:W3CDTF">2026-07-30T08:13:55Z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0x010100E4F550F72D8CEE4794F9D72E5F4E6B86</vt:lpwstr>
  </property>
</Properties>
</file>